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58" r:id="rId2"/>
  </p:sldMasterIdLst>
  <p:notesMasterIdLst>
    <p:notesMasterId r:id="rId9"/>
  </p:notesMasterIdLst>
  <p:handoutMasterIdLst>
    <p:handoutMasterId r:id="rId10"/>
  </p:handoutMasterIdLst>
  <p:sldIdLst>
    <p:sldId id="528" r:id="rId3"/>
    <p:sldId id="396" r:id="rId4"/>
    <p:sldId id="383" r:id="rId5"/>
    <p:sldId id="394" r:id="rId6"/>
    <p:sldId id="466" r:id="rId7"/>
    <p:sldId id="395" r:id="rId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66"/>
    <a:srgbClr val="FF9900"/>
    <a:srgbClr val="339966"/>
    <a:srgbClr val="800000"/>
    <a:srgbClr val="FFCC66"/>
    <a:srgbClr val="FFCC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7" autoAdjust="0"/>
    <p:restoredTop sz="94675" autoAdjust="0"/>
  </p:normalViewPr>
  <p:slideViewPr>
    <p:cSldViewPr>
      <p:cViewPr varScale="1">
        <p:scale>
          <a:sx n="89" d="100"/>
          <a:sy n="89" d="100"/>
        </p:scale>
        <p:origin x="244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(2)'!$J$2</c:f>
              <c:strCache>
                <c:ptCount val="1"/>
                <c:pt idx="0">
                  <c:v>COUNT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 w="2540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'Sheet1 (2)'!$I$3:$I$30</c:f>
              <c:numCache>
                <c:formatCode>General</c:formatCode>
                <c:ptCount val="28"/>
                <c:pt idx="0">
                  <c:v>1995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</c:numCache>
            </c:numRef>
          </c:cat>
          <c:val>
            <c:numRef>
              <c:f>'Sheet1 (2)'!$J$3:$J$30</c:f>
              <c:numCache>
                <c:formatCode>General</c:formatCode>
                <c:ptCount val="2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33</c:v>
                </c:pt>
                <c:pt idx="11">
                  <c:v>44</c:v>
                </c:pt>
                <c:pt idx="12">
                  <c:v>38</c:v>
                </c:pt>
                <c:pt idx="13">
                  <c:v>16</c:v>
                </c:pt>
                <c:pt idx="14">
                  <c:v>8</c:v>
                </c:pt>
                <c:pt idx="15">
                  <c:v>15</c:v>
                </c:pt>
                <c:pt idx="16">
                  <c:v>28</c:v>
                </c:pt>
                <c:pt idx="17">
                  <c:v>19</c:v>
                </c:pt>
                <c:pt idx="18">
                  <c:v>16</c:v>
                </c:pt>
                <c:pt idx="19">
                  <c:v>4</c:v>
                </c:pt>
                <c:pt idx="20">
                  <c:v>11</c:v>
                </c:pt>
                <c:pt idx="21">
                  <c:v>62</c:v>
                </c:pt>
                <c:pt idx="22">
                  <c:v>36</c:v>
                </c:pt>
                <c:pt idx="23">
                  <c:v>34</c:v>
                </c:pt>
                <c:pt idx="24">
                  <c:v>125</c:v>
                </c:pt>
                <c:pt idx="25">
                  <c:v>229</c:v>
                </c:pt>
                <c:pt idx="26">
                  <c:v>326</c:v>
                </c:pt>
                <c:pt idx="27">
                  <c:v>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C4-4152-873F-38B657515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6880095"/>
        <c:axId val="1"/>
      </c:barChart>
      <c:catAx>
        <c:axId val="11568800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CTV- infected trees</a:t>
                </a:r>
              </a:p>
            </c:rich>
          </c:tx>
          <c:layout>
            <c:manualLayout>
              <c:xMode val="edge"/>
              <c:yMode val="edge"/>
              <c:x val="2.3843586075345735E-3"/>
              <c:y val="0.1764031899858671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56880095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C6C88FAD-5A8F-48E7-A0B3-0AE04906F5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6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251" tIns="45124" rIns="90251" bIns="451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1B69D75B-F40B-4A92-85DF-246D721BE38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5300" cy="466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251" tIns="45124" rIns="90251" bIns="451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F1746EF7-81D3-4CFB-8795-A75F8FCE3F7C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8E673F4B-6D45-4466-9ADD-F6498E36537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53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251" tIns="45124" rIns="90251" bIns="451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F2E9D817-00B4-459D-9D6D-D39FE136DA8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29675"/>
            <a:ext cx="30353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251" tIns="45124" rIns="90251" bIns="4512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1EA91E5-369B-4326-99CB-167D38942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A5295D6-9D38-4C85-B7FE-5BA464C2A5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6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240" tIns="45118" rIns="90240" bIns="451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2F3C9A0-91FD-4379-BE70-9A510FB446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5300" cy="466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240" tIns="45118" rIns="90240" bIns="451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FB84D3B3-7636-4608-B743-CA09FB9C4DF6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4BD7CD45-E869-4369-B9B7-F1EA2EA67A5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0A53ECA8-ACA4-47A4-B1F7-92607F299B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8013"/>
            <a:ext cx="5610225" cy="4183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240" tIns="45118" rIns="90240" bIns="45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88A83317-F05C-46B0-A61B-B56CBC20CB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53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240" tIns="45118" rIns="90240" bIns="4511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36F3D2DE-82C7-4E6A-8371-F98C85DC53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29675"/>
            <a:ext cx="30353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240" tIns="45118" rIns="90240" bIns="451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9799910-2917-4C90-B466-FAC9EEA33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4BE8CF4B-755E-E929-0E0D-45D1E95796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F2B05C19-902D-D879-15F3-9CDB27174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9E9C29E-A439-A138-E701-FF0B0D842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874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74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74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74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74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067A28-F50D-4486-9B30-80510338747A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729DD-F505-4329-931D-D6D7EEBC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E7159-053B-4459-8AA1-F8AF32D6070C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D2ED6-1755-48C0-B558-75B4C57E9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E22AE-CA07-497C-A836-0AC85F87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187AC-F0F6-4DD4-9E9D-46BF59769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848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E940D-7FE8-438F-A601-8EA70814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019C0-A8E6-4BFE-8A93-D31BEBE1E79F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51A07-2989-4C7D-A693-4BE8A59AD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7F222-023E-453A-BE0D-AE8C5E05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A790-307F-4690-AA27-F5BA716BB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62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CC46A-E4B6-444D-BAE1-66E1FE799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985D-5928-4B9A-B068-6B65321B9C64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CEE28-23A7-41ED-9F2E-AAB99EA18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C88D5-C336-499A-B3E4-D96AD1C05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0BD45-A07D-444E-8DBD-88DD55F3A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64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2363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645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8051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15439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476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6459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925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4549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29285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74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6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6E86C-A217-4C32-B44A-D0428405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CC13F-E803-43C4-8D32-B83073D2AD87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35A58-B9E4-4FB2-98FE-05373E97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26B0F-1AB4-4436-8805-91919D7E4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39F70-F536-4406-80C2-B3BE2BB0E8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00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A9487-8EE2-48B4-AEEE-0E6AF635A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9F452-05D0-4F97-84F8-F39E182DC42C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220BF-BD9A-44D9-9025-EC0B4C3E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46F4F-36D2-4BB0-AD50-47BA2B04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021D-FACD-4EA5-AB74-109E3997D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779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E06C92-2FE2-4364-BE2D-A2BD2DB9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473E4-6E4A-4E38-BE5E-EDF7B383B058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E30F14-5A7D-47F9-BBE8-8B47CC1E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009971-8147-401B-A4CA-8BBB171F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A8D8D-39A8-4DAB-9F03-A9FE3D7C1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857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D1FCC28-A1CB-48D4-8B22-2BC9C8B6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EAF33-66D7-41D4-8EEC-33A68BFF85BB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5B2E5F-9E38-447B-9A09-71F19EC26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D3A975-7603-4827-956F-D88D957E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FB8-1F49-4C47-A04E-B5F11BBF9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55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92910A-B284-4426-A757-862F142B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3C43B-F139-4976-9726-507A5504C035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D0FFFF-B5B1-4775-A9A8-32EB3B5A9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B79963-81F5-461C-BBFF-BFDC48EA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55CE3-68BA-4273-96AC-CBBA1F26A8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6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A7AB710-60E3-4B49-BC17-D4D4F062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00460-4E76-4E12-B3BC-80A815980CCF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582E9F3-873E-4D88-8C11-EE6331A16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82F6D6-7A84-4D56-A2B0-1C55B9B0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7CF0B-71B7-4F7D-9715-1CD6A467A0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55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6DC5B1-8410-4183-AAEE-B1FA262D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A0F08-F4E8-4283-AEEF-4579B02C611E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69722E-30D5-4688-82CA-5F829B8B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BBA5EE-351A-4317-B3CD-4549CBA5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AA386-B1E1-4AE9-9BD6-4DDEAEBEA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14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55EC58-4A6B-4523-A591-64C7DC827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DC970-6529-4CC4-8C48-80DA4337CF20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01B0F9-ECA7-42AF-9116-691A8432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A37232-4882-4A1C-8260-08D63759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B6CE-4771-4D05-BA15-8FEF5C4F8C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3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59D5D17-5F42-4EF1-A27F-841387D49A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2855D29-E8DA-4D01-BC90-DBBFE50681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6B25D-86A1-45F1-843B-48099E5F5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35C5E4-7D0C-40A8-A4A2-B840BEC783F0}" type="datetimeFigureOut">
              <a:rPr lang="en-US"/>
              <a:pPr>
                <a:defRPr/>
              </a:pPr>
              <a:t>9/26/2024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22F09-7D95-4ED8-B5F4-114CA4A37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D7842-0E4C-4610-ABF7-286364278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58FC2F-1FDD-41FA-A6B6-86CAB83A63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pic>
        <p:nvPicPr>
          <p:cNvPr id="1028" name="Picture 1" descr="Wave+ANRLogo_UCanr_long_swash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" y="5697540"/>
            <a:ext cx="91328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75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169719" y="115128"/>
            <a:ext cx="8804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Annual Tristeza Indexing at LREC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C3CF8-D781-47E6-999E-5F23A28A3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766" y="6365308"/>
            <a:ext cx="1966473" cy="377564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78EE3403-F344-4931-AF91-36E7DF86BD64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520000" y="4281881"/>
            <a:ext cx="810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Ashraf  El-Kereamy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1" i="1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LREC Director, UCANR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Cooperative Extension Specialist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Department of Botany and Plant Sciences, UC Riverside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0CCC7A-8A1F-DA31-399D-1B731FFDEF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1905000" y="928116"/>
            <a:ext cx="5569111" cy="3201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24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1CBEE4-6DCC-4368-9B77-1118069C4298}"/>
              </a:ext>
            </a:extLst>
          </p:cNvPr>
          <p:cNvSpPr txBox="1"/>
          <p:nvPr/>
        </p:nvSpPr>
        <p:spPr>
          <a:xfrm>
            <a:off x="278876" y="1371600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Citrus tristeza virus (CTV) is a viral species of the genus </a:t>
            </a:r>
            <a:r>
              <a:rPr lang="en-US" i="1" dirty="0" err="1"/>
              <a:t>Closterovirus</a:t>
            </a:r>
            <a:r>
              <a:rPr lang="en-US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Tristeza virus is spread through budding and grafting or by aphids feeding on citrus.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Tree decline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We maintain around 300 variety and rootstock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Demonstration orchard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UCR breeding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CCPP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B8B94C9-C2CA-4B9A-BB68-27CD39F59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15917" r="10568" b="14454"/>
          <a:stretch/>
        </p:blipFill>
        <p:spPr>
          <a:xfrm>
            <a:off x="5248005" y="4114800"/>
            <a:ext cx="3522856" cy="229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A481D75B-AABB-455E-A1AC-E0D4A2EE6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84660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Annual citrus tristeza virus index at the </a:t>
            </a:r>
            <a:r>
              <a:rPr kumimoji="0" lang="en-US" altLang="en-US" sz="2400" b="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Lindcove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Research &amp; Extension Center.	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E8452C-BF65-4820-B491-60D6B35B0D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413" t="24743" r="31015" b="10975"/>
          <a:stretch/>
        </p:blipFill>
        <p:spPr>
          <a:xfrm rot="5400000">
            <a:off x="5918836" y="903078"/>
            <a:ext cx="2181194" cy="330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359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7A43B1E1-9EFA-46B2-BF57-168A04519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69"/>
          <a:stretch>
            <a:fillRect/>
          </a:stretch>
        </p:blipFill>
        <p:spPr bwMode="auto">
          <a:xfrm>
            <a:off x="1905000" y="457200"/>
            <a:ext cx="5865813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>
            <a:extLst>
              <a:ext uri="{FF2B5EF4-FFF2-40B4-BE49-F238E27FC236}">
                <a16:creationId xmlns:a16="http://schemas.microsoft.com/office/drawing/2014/main" id="{33B2C96F-331B-4CB1-82D8-A4F0603F1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581025"/>
            <a:ext cx="952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Block No.</a:t>
            </a:r>
          </a:p>
        </p:txBody>
      </p:sp>
      <p:sp>
        <p:nvSpPr>
          <p:cNvPr id="18436" name="TextBox 4">
            <a:extLst>
              <a:ext uri="{FF2B5EF4-FFF2-40B4-BE49-F238E27FC236}">
                <a16:creationId xmlns:a16="http://schemas.microsoft.com/office/drawing/2014/main" id="{9F9A3534-3F56-4361-87BE-4E0C292B6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1101725"/>
            <a:ext cx="87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Row No.</a:t>
            </a:r>
          </a:p>
        </p:txBody>
      </p:sp>
      <p:sp>
        <p:nvSpPr>
          <p:cNvPr id="18437" name="TextBox 5">
            <a:extLst>
              <a:ext uri="{FF2B5EF4-FFF2-40B4-BE49-F238E27FC236}">
                <a16:creationId xmlns:a16="http://schemas.microsoft.com/office/drawing/2014/main" id="{81960D06-FF8B-46FF-ADD4-A521D57CA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57200"/>
            <a:ext cx="133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Pos control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24117-E064-4832-8861-92F155D7EBF3}"/>
              </a:ext>
            </a:extLst>
          </p:cNvPr>
          <p:cNvSpPr/>
          <p:nvPr/>
        </p:nvSpPr>
        <p:spPr>
          <a:xfrm>
            <a:off x="5105400" y="3505200"/>
            <a:ext cx="22098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439" name="TextBox 7">
            <a:extLst>
              <a:ext uri="{FF2B5EF4-FFF2-40B4-BE49-F238E27FC236}">
                <a16:creationId xmlns:a16="http://schemas.microsoft.com/office/drawing/2014/main" id="{96E63661-9572-4330-A44E-0756C6BEE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3919538"/>
            <a:ext cx="94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4/4 pos</a:t>
            </a:r>
          </a:p>
        </p:txBody>
      </p:sp>
      <p:sp>
        <p:nvSpPr>
          <p:cNvPr id="18440" name="TextBox 8">
            <a:extLst>
              <a:ext uri="{FF2B5EF4-FFF2-40B4-BE49-F238E27FC236}">
                <a16:creationId xmlns:a16="http://schemas.microsoft.com/office/drawing/2014/main" id="{4FFD6A26-FEC5-4438-9B2D-B4C9BC1E1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379663"/>
            <a:ext cx="94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3/4 pos</a:t>
            </a:r>
          </a:p>
        </p:txBody>
      </p:sp>
      <p:sp>
        <p:nvSpPr>
          <p:cNvPr id="18441" name="TextBox 2">
            <a:extLst>
              <a:ext uri="{FF2B5EF4-FFF2-40B4-BE49-F238E27FC236}">
                <a16:creationId xmlns:a16="http://schemas.microsoft.com/office/drawing/2014/main" id="{DDC015FE-1621-40F8-A2C2-F78C77073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900" y="1014413"/>
            <a:ext cx="20050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Arial" panose="020B0604020202020204" pitchFamily="34" charset="0"/>
              </a:rPr>
              <a:t>DTBIA blot</a:t>
            </a:r>
          </a:p>
        </p:txBody>
      </p:sp>
      <p:pic>
        <p:nvPicPr>
          <p:cNvPr id="18442" name="Picture 1">
            <a:extLst>
              <a:ext uri="{FF2B5EF4-FFF2-40B4-BE49-F238E27FC236}">
                <a16:creationId xmlns:a16="http://schemas.microsoft.com/office/drawing/2014/main" id="{94B6A83D-9D5C-4875-984B-28F2BAC43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3402013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Box 10">
            <a:extLst>
              <a:ext uri="{FF2B5EF4-FFF2-40B4-BE49-F238E27FC236}">
                <a16:creationId xmlns:a16="http://schemas.microsoft.com/office/drawing/2014/main" id="{62C71B3D-61FD-419D-83CA-E9C26A23B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922962"/>
            <a:ext cx="906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 b="1" dirty="0">
                <a:latin typeface="Arial" panose="020B0604020202020204" pitchFamily="34" charset="0"/>
              </a:rPr>
              <a:t>In 2023, we tested 11,802 trees with a total of 328 CTV positive trees including 2 MCA-13 positive.</a:t>
            </a:r>
          </a:p>
        </p:txBody>
      </p:sp>
      <p:sp>
        <p:nvSpPr>
          <p:cNvPr id="18444" name="TextBox 3">
            <a:extLst>
              <a:ext uri="{FF2B5EF4-FFF2-40B4-BE49-F238E27FC236}">
                <a16:creationId xmlns:a16="http://schemas.microsoft.com/office/drawing/2014/main" id="{CDE31529-CFC8-47C6-A6DB-32C3B0A87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Annual Citrus Tristeza Virus Indexing at Lindcove Research and Extension Center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>
            <a:extLst>
              <a:ext uri="{FF2B5EF4-FFF2-40B4-BE49-F238E27FC236}">
                <a16:creationId xmlns:a16="http://schemas.microsoft.com/office/drawing/2014/main" id="{D567674D-761D-48D6-8347-48C2A4067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48" y="3810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Number of CTV-infected trees at the </a:t>
            </a:r>
            <a:r>
              <a:rPr lang="en-US" alt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Lindcove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Research and Extension Center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Collection in April-May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11D7019-BF98-09BA-8B0D-7E880421E4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692722"/>
              </p:ext>
            </p:extLst>
          </p:nvPr>
        </p:nvGraphicFramePr>
        <p:xfrm>
          <a:off x="243348" y="1524000"/>
          <a:ext cx="8595852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8">
            <a:extLst>
              <a:ext uri="{FF2B5EF4-FFF2-40B4-BE49-F238E27FC236}">
                <a16:creationId xmlns:a16="http://schemas.microsoft.com/office/drawing/2014/main" id="{ADFBB5CA-042F-7AA3-09DB-37C58B1142B5}"/>
              </a:ext>
            </a:extLst>
          </p:cNvPr>
          <p:cNvSpPr>
            <a:spLocks/>
          </p:cNvSpPr>
          <p:nvPr/>
        </p:nvSpPr>
        <p:spPr bwMode="auto">
          <a:xfrm>
            <a:off x="7543800" y="3346450"/>
            <a:ext cx="762000" cy="1524000"/>
          </a:xfrm>
          <a:custGeom>
            <a:avLst/>
            <a:gdLst>
              <a:gd name="T0" fmla="*/ 0 w 480"/>
              <a:gd name="T1" fmla="*/ 0 h 960"/>
              <a:gd name="T2" fmla="*/ 0 w 480"/>
              <a:gd name="T3" fmla="*/ 2147483646 h 960"/>
              <a:gd name="T4" fmla="*/ 2147483646 w 480"/>
              <a:gd name="T5" fmla="*/ 2147483646 h 960"/>
              <a:gd name="T6" fmla="*/ 2147483646 w 480"/>
              <a:gd name="T7" fmla="*/ 2147483646 h 960"/>
              <a:gd name="T8" fmla="*/ 2147483646 w 480"/>
              <a:gd name="T9" fmla="*/ 2147483646 h 960"/>
              <a:gd name="T10" fmla="*/ 0 w 480"/>
              <a:gd name="T11" fmla="*/ 0 h 9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0"/>
              <a:gd name="T20" fmla="*/ 480 w 480"/>
              <a:gd name="T21" fmla="*/ 960 h 9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0">
                <a:moveTo>
                  <a:pt x="0" y="0"/>
                </a:moveTo>
                <a:lnTo>
                  <a:pt x="0" y="912"/>
                </a:lnTo>
                <a:lnTo>
                  <a:pt x="240" y="960"/>
                </a:lnTo>
                <a:lnTo>
                  <a:pt x="480" y="960"/>
                </a:lnTo>
                <a:lnTo>
                  <a:pt x="480" y="192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532" name="Freeform 110">
            <a:extLst>
              <a:ext uri="{FF2B5EF4-FFF2-40B4-BE49-F238E27FC236}">
                <a16:creationId xmlns:a16="http://schemas.microsoft.com/office/drawing/2014/main" id="{23DA612A-5AA8-9D3F-8DEB-61EFB9277927}"/>
              </a:ext>
            </a:extLst>
          </p:cNvPr>
          <p:cNvSpPr>
            <a:spLocks/>
          </p:cNvSpPr>
          <p:nvPr/>
        </p:nvSpPr>
        <p:spPr bwMode="auto">
          <a:xfrm>
            <a:off x="4589463" y="4032250"/>
            <a:ext cx="1066800" cy="762000"/>
          </a:xfrm>
          <a:custGeom>
            <a:avLst/>
            <a:gdLst>
              <a:gd name="T0" fmla="*/ 0 w 672"/>
              <a:gd name="T1" fmla="*/ 0 h 480"/>
              <a:gd name="T2" fmla="*/ 0 w 672"/>
              <a:gd name="T3" fmla="*/ 2147483646 h 480"/>
              <a:gd name="T4" fmla="*/ 2147483646 w 672"/>
              <a:gd name="T5" fmla="*/ 2147483646 h 480"/>
              <a:gd name="T6" fmla="*/ 2147483646 w 672"/>
              <a:gd name="T7" fmla="*/ 2147483646 h 480"/>
              <a:gd name="T8" fmla="*/ 2147483646 w 672"/>
              <a:gd name="T9" fmla="*/ 2147483646 h 480"/>
              <a:gd name="T10" fmla="*/ 2147483646 w 672"/>
              <a:gd name="T11" fmla="*/ 0 h 480"/>
              <a:gd name="T12" fmla="*/ 0 w 672"/>
              <a:gd name="T13" fmla="*/ 0 h 4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2"/>
              <a:gd name="T22" fmla="*/ 0 h 480"/>
              <a:gd name="T23" fmla="*/ 672 w 672"/>
              <a:gd name="T24" fmla="*/ 480 h 4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2" h="480">
                <a:moveTo>
                  <a:pt x="0" y="0"/>
                </a:moveTo>
                <a:lnTo>
                  <a:pt x="0" y="480"/>
                </a:lnTo>
                <a:lnTo>
                  <a:pt x="672" y="480"/>
                </a:lnTo>
                <a:lnTo>
                  <a:pt x="672" y="192"/>
                </a:lnTo>
                <a:lnTo>
                  <a:pt x="336" y="48"/>
                </a:lnTo>
                <a:lnTo>
                  <a:pt x="288" y="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50" b="1" u="sng" dirty="0">
                <a:latin typeface="Century Gothic" panose="020B0502020202020204" pitchFamily="34" charset="0"/>
              </a:rPr>
              <a:t>F42</a:t>
            </a:r>
            <a:endParaRPr lang="en-US" altLang="en-US" sz="1100" b="1" u="sng" dirty="0">
              <a:latin typeface="Century Gothic" panose="020B0502020202020204" pitchFamily="34" charset="0"/>
            </a:endParaRPr>
          </a:p>
        </p:txBody>
      </p:sp>
      <p:sp>
        <p:nvSpPr>
          <p:cNvPr id="18436" name="Freeform 107" descr="Wide upward diagonal">
            <a:extLst>
              <a:ext uri="{FF2B5EF4-FFF2-40B4-BE49-F238E27FC236}">
                <a16:creationId xmlns:a16="http://schemas.microsoft.com/office/drawing/2014/main" id="{B29BDE2E-5A01-040D-AACD-3CEFD19821D8}"/>
              </a:ext>
            </a:extLst>
          </p:cNvPr>
          <p:cNvSpPr>
            <a:spLocks/>
          </p:cNvSpPr>
          <p:nvPr/>
        </p:nvSpPr>
        <p:spPr bwMode="auto">
          <a:xfrm>
            <a:off x="592138" y="4572000"/>
            <a:ext cx="2068512" cy="304800"/>
          </a:xfrm>
          <a:custGeom>
            <a:avLst/>
            <a:gdLst>
              <a:gd name="T0" fmla="*/ 0 w 1068"/>
              <a:gd name="T1" fmla="*/ 2147483646 h 192"/>
              <a:gd name="T2" fmla="*/ 0 w 1068"/>
              <a:gd name="T3" fmla="*/ 2147483646 h 192"/>
              <a:gd name="T4" fmla="*/ 2147483646 w 1068"/>
              <a:gd name="T5" fmla="*/ 2147483646 h 192"/>
              <a:gd name="T6" fmla="*/ 2147483646 w 1068"/>
              <a:gd name="T7" fmla="*/ 0 h 192"/>
              <a:gd name="T8" fmla="*/ 2147483646 w 1068"/>
              <a:gd name="T9" fmla="*/ 0 h 192"/>
              <a:gd name="T10" fmla="*/ 2147483646 w 1068"/>
              <a:gd name="T11" fmla="*/ 0 h 192"/>
              <a:gd name="T12" fmla="*/ 2147483646 w 1068"/>
              <a:gd name="T13" fmla="*/ 2147483646 h 192"/>
              <a:gd name="T14" fmla="*/ 2147483646 w 1068"/>
              <a:gd name="T15" fmla="*/ 2147483646 h 192"/>
              <a:gd name="T16" fmla="*/ 2147483646 w 1068"/>
              <a:gd name="T17" fmla="*/ 0 h 192"/>
              <a:gd name="T18" fmla="*/ 0 w 1068"/>
              <a:gd name="T19" fmla="*/ 2147483646 h 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68"/>
              <a:gd name="T31" fmla="*/ 0 h 192"/>
              <a:gd name="T32" fmla="*/ 1068 w 1068"/>
              <a:gd name="T33" fmla="*/ 192 h 1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68" h="192">
                <a:moveTo>
                  <a:pt x="0" y="18"/>
                </a:moveTo>
                <a:cubicBezTo>
                  <a:pt x="0" y="72"/>
                  <a:pt x="0" y="126"/>
                  <a:pt x="0" y="180"/>
                </a:cubicBezTo>
                <a:lnTo>
                  <a:pt x="1068" y="192"/>
                </a:lnTo>
                <a:lnTo>
                  <a:pt x="1068" y="0"/>
                </a:lnTo>
                <a:lnTo>
                  <a:pt x="828" y="0"/>
                </a:lnTo>
                <a:lnTo>
                  <a:pt x="588" y="0"/>
                </a:lnTo>
                <a:lnTo>
                  <a:pt x="588" y="48"/>
                </a:lnTo>
                <a:lnTo>
                  <a:pt x="204" y="48"/>
                </a:lnTo>
                <a:lnTo>
                  <a:pt x="204" y="0"/>
                </a:lnTo>
                <a:lnTo>
                  <a:pt x="0" y="18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Freeform 137">
            <a:extLst>
              <a:ext uri="{FF2B5EF4-FFF2-40B4-BE49-F238E27FC236}">
                <a16:creationId xmlns:a16="http://schemas.microsoft.com/office/drawing/2014/main" id="{F6B3677F-D186-3B71-3D31-344A5503BF1E}"/>
              </a:ext>
            </a:extLst>
          </p:cNvPr>
          <p:cNvSpPr>
            <a:spLocks/>
          </p:cNvSpPr>
          <p:nvPr/>
        </p:nvSpPr>
        <p:spPr bwMode="auto">
          <a:xfrm>
            <a:off x="2895600" y="3352800"/>
            <a:ext cx="892175" cy="609600"/>
          </a:xfrm>
          <a:custGeom>
            <a:avLst/>
            <a:gdLst>
              <a:gd name="T0" fmla="*/ 0 w 546"/>
              <a:gd name="T1" fmla="*/ 0 h 384"/>
              <a:gd name="T2" fmla="*/ 0 w 546"/>
              <a:gd name="T3" fmla="*/ 2147483646 h 384"/>
              <a:gd name="T4" fmla="*/ 2147483646 w 546"/>
              <a:gd name="T5" fmla="*/ 2147483646 h 384"/>
              <a:gd name="T6" fmla="*/ 2147483646 w 546"/>
              <a:gd name="T7" fmla="*/ 2147483646 h 384"/>
              <a:gd name="T8" fmla="*/ 2147483646 w 546"/>
              <a:gd name="T9" fmla="*/ 0 h 384"/>
              <a:gd name="T10" fmla="*/ 0 w 546"/>
              <a:gd name="T11" fmla="*/ 0 h 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6"/>
              <a:gd name="T19" fmla="*/ 0 h 384"/>
              <a:gd name="T20" fmla="*/ 546 w 546"/>
              <a:gd name="T21" fmla="*/ 384 h 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6" h="384">
                <a:moveTo>
                  <a:pt x="0" y="0"/>
                </a:moveTo>
                <a:cubicBezTo>
                  <a:pt x="0" y="126"/>
                  <a:pt x="0" y="252"/>
                  <a:pt x="0" y="378"/>
                </a:cubicBezTo>
                <a:lnTo>
                  <a:pt x="306" y="384"/>
                </a:lnTo>
                <a:lnTo>
                  <a:pt x="546" y="288"/>
                </a:lnTo>
                <a:lnTo>
                  <a:pt x="546" y="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Freeform 134">
            <a:extLst>
              <a:ext uri="{FF2B5EF4-FFF2-40B4-BE49-F238E27FC236}">
                <a16:creationId xmlns:a16="http://schemas.microsoft.com/office/drawing/2014/main" id="{31E02DE5-0DBE-8846-49C8-5FF3A4FF3646}"/>
              </a:ext>
            </a:extLst>
          </p:cNvPr>
          <p:cNvSpPr>
            <a:spLocks/>
          </p:cNvSpPr>
          <p:nvPr/>
        </p:nvSpPr>
        <p:spPr bwMode="auto">
          <a:xfrm>
            <a:off x="3321050" y="4040188"/>
            <a:ext cx="623888" cy="7620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2147483646 h 480"/>
              <a:gd name="T4" fmla="*/ 2147483646 w 240"/>
              <a:gd name="T5" fmla="*/ 2147483646 h 480"/>
              <a:gd name="T6" fmla="*/ 2147483646 w 240"/>
              <a:gd name="T7" fmla="*/ 2147483646 h 480"/>
              <a:gd name="T8" fmla="*/ 2147483646 w 240"/>
              <a:gd name="T9" fmla="*/ 0 h 480"/>
              <a:gd name="T10" fmla="*/ 0 w 240"/>
              <a:gd name="T11" fmla="*/ 0 h 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480"/>
              <a:gd name="T20" fmla="*/ 240 w 240"/>
              <a:gd name="T21" fmla="*/ 480 h 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480">
                <a:moveTo>
                  <a:pt x="0" y="0"/>
                </a:moveTo>
                <a:lnTo>
                  <a:pt x="0" y="432"/>
                </a:lnTo>
                <a:lnTo>
                  <a:pt x="48" y="480"/>
                </a:lnTo>
                <a:lnTo>
                  <a:pt x="240" y="480"/>
                </a:lnTo>
                <a:lnTo>
                  <a:pt x="240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  F41 N</a:t>
            </a:r>
          </a:p>
        </p:txBody>
      </p:sp>
      <p:sp>
        <p:nvSpPr>
          <p:cNvPr id="22538" name="Rectangle 197" descr="Wide upward diagonal">
            <a:extLst>
              <a:ext uri="{FF2B5EF4-FFF2-40B4-BE49-F238E27FC236}">
                <a16:creationId xmlns:a16="http://schemas.microsoft.com/office/drawing/2014/main" id="{1B8BBFD8-72DC-782A-0A8E-DC7EA9485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667000"/>
            <a:ext cx="914400" cy="685800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8440" name="Rectangle 2">
            <a:extLst>
              <a:ext uri="{FF2B5EF4-FFF2-40B4-BE49-F238E27FC236}">
                <a16:creationId xmlns:a16="http://schemas.microsoft.com/office/drawing/2014/main" id="{4DE0A11C-B6B9-A3FA-BD13-E04CA9AD6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953000"/>
            <a:ext cx="762000" cy="762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441" name="Freeform 3">
            <a:extLst>
              <a:ext uri="{FF2B5EF4-FFF2-40B4-BE49-F238E27FC236}">
                <a16:creationId xmlns:a16="http://schemas.microsoft.com/office/drawing/2014/main" id="{5FC2C8A1-730F-9F7F-39B9-A41955B14265}"/>
              </a:ext>
            </a:extLst>
          </p:cNvPr>
          <p:cNvSpPr>
            <a:spLocks/>
          </p:cNvSpPr>
          <p:nvPr/>
        </p:nvSpPr>
        <p:spPr bwMode="auto">
          <a:xfrm>
            <a:off x="3810000" y="2819400"/>
            <a:ext cx="762000" cy="609600"/>
          </a:xfrm>
          <a:custGeom>
            <a:avLst/>
            <a:gdLst>
              <a:gd name="T0" fmla="*/ 0 w 480"/>
              <a:gd name="T1" fmla="*/ 2147483646 h 384"/>
              <a:gd name="T2" fmla="*/ 0 w 480"/>
              <a:gd name="T3" fmla="*/ 2147483646 h 384"/>
              <a:gd name="T4" fmla="*/ 2147483646 w 480"/>
              <a:gd name="T5" fmla="*/ 2147483646 h 384"/>
              <a:gd name="T6" fmla="*/ 2147483646 w 480"/>
              <a:gd name="T7" fmla="*/ 2147483646 h 384"/>
              <a:gd name="T8" fmla="*/ 2147483646 w 480"/>
              <a:gd name="T9" fmla="*/ 0 h 384"/>
              <a:gd name="T10" fmla="*/ 0 w 480"/>
              <a:gd name="T11" fmla="*/ 2147483646 h 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384"/>
              <a:gd name="T20" fmla="*/ 480 w 480"/>
              <a:gd name="T21" fmla="*/ 384 h 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384">
                <a:moveTo>
                  <a:pt x="0" y="48"/>
                </a:moveTo>
                <a:lnTo>
                  <a:pt x="0" y="384"/>
                </a:lnTo>
                <a:lnTo>
                  <a:pt x="480" y="384"/>
                </a:lnTo>
                <a:lnTo>
                  <a:pt x="480" y="48"/>
                </a:lnTo>
                <a:lnTo>
                  <a:pt x="384" y="0"/>
                </a:lnTo>
                <a:lnTo>
                  <a:pt x="0" y="48"/>
                </a:lnTo>
                <a:close/>
              </a:path>
            </a:pathLst>
          </a:cu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Rectangle 6">
            <a:extLst>
              <a:ext uri="{FF2B5EF4-FFF2-40B4-BE49-F238E27FC236}">
                <a16:creationId xmlns:a16="http://schemas.microsoft.com/office/drawing/2014/main" id="{566B1CF4-D164-B58B-2A5C-2FF47D2C4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0" y="5715000"/>
            <a:ext cx="850900" cy="762000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8443" name="Rectangle 10">
            <a:extLst>
              <a:ext uri="{FF2B5EF4-FFF2-40B4-BE49-F238E27FC236}">
                <a16:creationId xmlns:a16="http://schemas.microsoft.com/office/drawing/2014/main" id="{540B7010-1B11-5AC7-0B63-684BA55C2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25" y="4914900"/>
            <a:ext cx="533400" cy="15081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Century Gothic" panose="020B0502020202020204" pitchFamily="34" charset="0"/>
            </a:endParaRPr>
          </a:p>
        </p:txBody>
      </p:sp>
      <p:sp>
        <p:nvSpPr>
          <p:cNvPr id="18444" name="Rectangle 11">
            <a:extLst>
              <a:ext uri="{FF2B5EF4-FFF2-40B4-BE49-F238E27FC236}">
                <a16:creationId xmlns:a16="http://schemas.microsoft.com/office/drawing/2014/main" id="{9BF1E17D-C7BF-1AC7-A5FA-64707C164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895850"/>
            <a:ext cx="609600" cy="15811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Century Gothic" panose="020B0502020202020204" pitchFamily="34" charset="0"/>
            </a:endParaRPr>
          </a:p>
        </p:txBody>
      </p:sp>
      <p:sp>
        <p:nvSpPr>
          <p:cNvPr id="16399" name="Rectangle 12">
            <a:extLst>
              <a:ext uri="{FF2B5EF4-FFF2-40B4-BE49-F238E27FC236}">
                <a16:creationId xmlns:a16="http://schemas.microsoft.com/office/drawing/2014/main" id="{F411537C-22EC-7203-501C-02D857EF1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6119813"/>
            <a:ext cx="762000" cy="4111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71" name="Rectangle 13">
            <a:extLst>
              <a:ext uri="{FF2B5EF4-FFF2-40B4-BE49-F238E27FC236}">
                <a16:creationId xmlns:a16="http://schemas.microsoft.com/office/drawing/2014/main" id="{9DB7A442-CBA8-1D78-F78B-CD444855E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0" y="4953000"/>
            <a:ext cx="762000" cy="938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2551" name="Freeform 15">
            <a:extLst>
              <a:ext uri="{FF2B5EF4-FFF2-40B4-BE49-F238E27FC236}">
                <a16:creationId xmlns:a16="http://schemas.microsoft.com/office/drawing/2014/main" id="{93097D6B-CD73-41FB-F9A7-5C027A24EFFC}"/>
              </a:ext>
            </a:extLst>
          </p:cNvPr>
          <p:cNvSpPr>
            <a:spLocks/>
          </p:cNvSpPr>
          <p:nvPr/>
        </p:nvSpPr>
        <p:spPr bwMode="auto">
          <a:xfrm>
            <a:off x="2141538" y="2832100"/>
            <a:ext cx="758825" cy="1298575"/>
          </a:xfrm>
          <a:custGeom>
            <a:avLst/>
            <a:gdLst>
              <a:gd name="T0" fmla="*/ 0 w 480"/>
              <a:gd name="T1" fmla="*/ 0 h 816"/>
              <a:gd name="T2" fmla="*/ 0 w 480"/>
              <a:gd name="T3" fmla="*/ 2147483646 h 816"/>
              <a:gd name="T4" fmla="*/ 2147483646 w 480"/>
              <a:gd name="T5" fmla="*/ 2147483646 h 816"/>
              <a:gd name="T6" fmla="*/ 2147483646 w 480"/>
              <a:gd name="T7" fmla="*/ 2147483646 h 816"/>
              <a:gd name="T8" fmla="*/ 2147483646 w 480"/>
              <a:gd name="T9" fmla="*/ 0 h 816"/>
              <a:gd name="T10" fmla="*/ 0 w 480"/>
              <a:gd name="T11" fmla="*/ 0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816"/>
              <a:gd name="T20" fmla="*/ 480 w 480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816">
                <a:moveTo>
                  <a:pt x="0" y="0"/>
                </a:moveTo>
                <a:lnTo>
                  <a:pt x="0" y="192"/>
                </a:lnTo>
                <a:lnTo>
                  <a:pt x="384" y="816"/>
                </a:lnTo>
                <a:lnTo>
                  <a:pt x="480" y="768"/>
                </a:lnTo>
                <a:lnTo>
                  <a:pt x="48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8448" name="Rectangle 16">
            <a:extLst>
              <a:ext uri="{FF2B5EF4-FFF2-40B4-BE49-F238E27FC236}">
                <a16:creationId xmlns:a16="http://schemas.microsoft.com/office/drawing/2014/main" id="{58B12527-A364-9096-370E-B1DB555C4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124200"/>
            <a:ext cx="1219200" cy="838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449" name="Rectangle 17">
            <a:extLst>
              <a:ext uri="{FF2B5EF4-FFF2-40B4-BE49-F238E27FC236}">
                <a16:creationId xmlns:a16="http://schemas.microsoft.com/office/drawing/2014/main" id="{C7D2F25A-2ACD-A3A3-DC28-384628675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300" y="1371600"/>
            <a:ext cx="749300" cy="1447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76" name="Freeform 18">
            <a:extLst>
              <a:ext uri="{FF2B5EF4-FFF2-40B4-BE49-F238E27FC236}">
                <a16:creationId xmlns:a16="http://schemas.microsoft.com/office/drawing/2014/main" id="{884E3345-7961-64DD-D88A-148566C75695}"/>
              </a:ext>
            </a:extLst>
          </p:cNvPr>
          <p:cNvSpPr>
            <a:spLocks/>
          </p:cNvSpPr>
          <p:nvPr/>
        </p:nvSpPr>
        <p:spPr bwMode="auto">
          <a:xfrm>
            <a:off x="882650" y="1233488"/>
            <a:ext cx="627063" cy="801687"/>
          </a:xfrm>
          <a:custGeom>
            <a:avLst/>
            <a:gdLst>
              <a:gd name="T0" fmla="*/ 2147483647 w 385"/>
              <a:gd name="T1" fmla="*/ 0 h 1232"/>
              <a:gd name="T2" fmla="*/ 2147483647 w 385"/>
              <a:gd name="T3" fmla="*/ 2147483647 h 1232"/>
              <a:gd name="T4" fmla="*/ 2147483647 w 385"/>
              <a:gd name="T5" fmla="*/ 2147483647 h 1232"/>
              <a:gd name="T6" fmla="*/ 2147483647 w 385"/>
              <a:gd name="T7" fmla="*/ 2147483647 h 1232"/>
              <a:gd name="T8" fmla="*/ 2147483647 w 385"/>
              <a:gd name="T9" fmla="*/ 2147483647 h 1232"/>
              <a:gd name="T10" fmla="*/ 2147483647 w 385"/>
              <a:gd name="T11" fmla="*/ 0 h 12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5"/>
              <a:gd name="T19" fmla="*/ 0 h 1232"/>
              <a:gd name="T20" fmla="*/ 385 w 385"/>
              <a:gd name="T21" fmla="*/ 1232 h 12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5" h="1232">
                <a:moveTo>
                  <a:pt x="17" y="0"/>
                </a:moveTo>
                <a:cubicBezTo>
                  <a:pt x="0" y="344"/>
                  <a:pt x="9" y="688"/>
                  <a:pt x="9" y="1032"/>
                </a:cubicBezTo>
                <a:lnTo>
                  <a:pt x="337" y="1184"/>
                </a:lnTo>
                <a:lnTo>
                  <a:pt x="385" y="1232"/>
                </a:lnTo>
                <a:lnTo>
                  <a:pt x="385" y="128"/>
                </a:lnTo>
                <a:lnTo>
                  <a:pt x="17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077" name="Freeform 19">
            <a:extLst>
              <a:ext uri="{FF2B5EF4-FFF2-40B4-BE49-F238E27FC236}">
                <a16:creationId xmlns:a16="http://schemas.microsoft.com/office/drawing/2014/main" id="{E439AA03-543E-3F7A-56A3-5725FDBB587B}"/>
              </a:ext>
            </a:extLst>
          </p:cNvPr>
          <p:cNvSpPr>
            <a:spLocks/>
          </p:cNvSpPr>
          <p:nvPr/>
        </p:nvSpPr>
        <p:spPr bwMode="auto">
          <a:xfrm>
            <a:off x="1543050" y="915988"/>
            <a:ext cx="549275" cy="838200"/>
          </a:xfrm>
          <a:custGeom>
            <a:avLst/>
            <a:gdLst>
              <a:gd name="T0" fmla="*/ 2147483647 w 336"/>
              <a:gd name="T1" fmla="*/ 0 h 1284"/>
              <a:gd name="T2" fmla="*/ 2147483647 w 336"/>
              <a:gd name="T3" fmla="*/ 2147483647 h 1284"/>
              <a:gd name="T4" fmla="*/ 2147483647 w 336"/>
              <a:gd name="T5" fmla="*/ 2147483647 h 1284"/>
              <a:gd name="T6" fmla="*/ 2147483647 w 336"/>
              <a:gd name="T7" fmla="*/ 2147483647 h 1284"/>
              <a:gd name="T8" fmla="*/ 0 w 336"/>
              <a:gd name="T9" fmla="*/ 2147483647 h 1284"/>
              <a:gd name="T10" fmla="*/ 2147483647 w 336"/>
              <a:gd name="T11" fmla="*/ 2147483647 h 1284"/>
              <a:gd name="T12" fmla="*/ 2147483647 w 336"/>
              <a:gd name="T13" fmla="*/ 2147483647 h 1284"/>
              <a:gd name="T14" fmla="*/ 2147483647 w 336"/>
              <a:gd name="T15" fmla="*/ 0 h 12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6"/>
              <a:gd name="T25" fmla="*/ 0 h 1284"/>
              <a:gd name="T26" fmla="*/ 336 w 336"/>
              <a:gd name="T27" fmla="*/ 1284 h 12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6" h="1284">
                <a:moveTo>
                  <a:pt x="20" y="0"/>
                </a:moveTo>
                <a:cubicBezTo>
                  <a:pt x="19" y="144"/>
                  <a:pt x="19" y="288"/>
                  <a:pt x="16" y="432"/>
                </a:cubicBezTo>
                <a:cubicBezTo>
                  <a:pt x="15" y="475"/>
                  <a:pt x="4" y="560"/>
                  <a:pt x="4" y="560"/>
                </a:cubicBezTo>
                <a:cubicBezTo>
                  <a:pt x="7" y="744"/>
                  <a:pt x="16" y="928"/>
                  <a:pt x="16" y="1112"/>
                </a:cubicBezTo>
                <a:lnTo>
                  <a:pt x="0" y="1092"/>
                </a:lnTo>
                <a:lnTo>
                  <a:pt x="336" y="1284"/>
                </a:lnTo>
                <a:lnTo>
                  <a:pt x="336" y="132"/>
                </a:lnTo>
                <a:lnTo>
                  <a:pt x="20" y="0"/>
                </a:lnTo>
                <a:close/>
              </a:path>
            </a:pathLst>
          </a:custGeom>
          <a:noFill/>
          <a:ln>
            <a:solidFill>
              <a:schemeClr val="tx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8454" name="Freeform 20">
            <a:extLst>
              <a:ext uri="{FF2B5EF4-FFF2-40B4-BE49-F238E27FC236}">
                <a16:creationId xmlns:a16="http://schemas.microsoft.com/office/drawing/2014/main" id="{42C2ACF0-FA8B-0FD0-B311-AFF31942C54F}"/>
              </a:ext>
            </a:extLst>
          </p:cNvPr>
          <p:cNvSpPr>
            <a:spLocks/>
          </p:cNvSpPr>
          <p:nvPr/>
        </p:nvSpPr>
        <p:spPr bwMode="auto">
          <a:xfrm>
            <a:off x="2895600" y="1447800"/>
            <a:ext cx="838200" cy="1219200"/>
          </a:xfrm>
          <a:custGeom>
            <a:avLst/>
            <a:gdLst>
              <a:gd name="T0" fmla="*/ 0 w 480"/>
              <a:gd name="T1" fmla="*/ 0 h 768"/>
              <a:gd name="T2" fmla="*/ 0 w 480"/>
              <a:gd name="T3" fmla="*/ 2147483646 h 768"/>
              <a:gd name="T4" fmla="*/ 2147483646 w 480"/>
              <a:gd name="T5" fmla="*/ 2147483646 h 768"/>
              <a:gd name="T6" fmla="*/ 2147483646 w 480"/>
              <a:gd name="T7" fmla="*/ 2147483646 h 768"/>
              <a:gd name="T8" fmla="*/ 2147483646 w 480"/>
              <a:gd name="T9" fmla="*/ 2147483646 h 768"/>
              <a:gd name="T10" fmla="*/ 2147483646 w 480"/>
              <a:gd name="T11" fmla="*/ 2147483646 h 768"/>
              <a:gd name="T12" fmla="*/ 0 w 480"/>
              <a:gd name="T13" fmla="*/ 0 h 7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0"/>
              <a:gd name="T22" fmla="*/ 0 h 768"/>
              <a:gd name="T23" fmla="*/ 480 w 480"/>
              <a:gd name="T24" fmla="*/ 768 h 7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0" h="768">
                <a:moveTo>
                  <a:pt x="0" y="0"/>
                </a:moveTo>
                <a:lnTo>
                  <a:pt x="0" y="768"/>
                </a:lnTo>
                <a:lnTo>
                  <a:pt x="432" y="768"/>
                </a:lnTo>
                <a:lnTo>
                  <a:pt x="480" y="624"/>
                </a:lnTo>
                <a:lnTo>
                  <a:pt x="480" y="240"/>
                </a:lnTo>
                <a:lnTo>
                  <a:pt x="192" y="144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Freeform 21">
            <a:extLst>
              <a:ext uri="{FF2B5EF4-FFF2-40B4-BE49-F238E27FC236}">
                <a16:creationId xmlns:a16="http://schemas.microsoft.com/office/drawing/2014/main" id="{584AB62E-BE00-BF34-B01C-D4396803EFA4}"/>
              </a:ext>
            </a:extLst>
          </p:cNvPr>
          <p:cNvSpPr>
            <a:spLocks/>
          </p:cNvSpPr>
          <p:nvPr/>
        </p:nvSpPr>
        <p:spPr bwMode="auto">
          <a:xfrm>
            <a:off x="3733800" y="1752600"/>
            <a:ext cx="914400" cy="838200"/>
          </a:xfrm>
          <a:custGeom>
            <a:avLst/>
            <a:gdLst>
              <a:gd name="T0" fmla="*/ 0 w 576"/>
              <a:gd name="T1" fmla="*/ 0 h 528"/>
              <a:gd name="T2" fmla="*/ 0 w 576"/>
              <a:gd name="T3" fmla="*/ 2147483646 h 528"/>
              <a:gd name="T4" fmla="*/ 2147483646 w 576"/>
              <a:gd name="T5" fmla="*/ 2147483646 h 528"/>
              <a:gd name="T6" fmla="*/ 2147483646 w 576"/>
              <a:gd name="T7" fmla="*/ 2147483646 h 528"/>
              <a:gd name="T8" fmla="*/ 2147483646 w 576"/>
              <a:gd name="T9" fmla="*/ 2147483646 h 528"/>
              <a:gd name="T10" fmla="*/ 2147483646 w 576"/>
              <a:gd name="T11" fmla="*/ 0 h 528"/>
              <a:gd name="T12" fmla="*/ 2147483646 w 576"/>
              <a:gd name="T13" fmla="*/ 0 h 528"/>
              <a:gd name="T14" fmla="*/ 2147483646 w 576"/>
              <a:gd name="T15" fmla="*/ 2147483646 h 528"/>
              <a:gd name="T16" fmla="*/ 0 w 576"/>
              <a:gd name="T17" fmla="*/ 0 h 5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6"/>
              <a:gd name="T28" fmla="*/ 0 h 528"/>
              <a:gd name="T29" fmla="*/ 576 w 576"/>
              <a:gd name="T30" fmla="*/ 528 h 5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6" h="528">
                <a:moveTo>
                  <a:pt x="0" y="0"/>
                </a:moveTo>
                <a:lnTo>
                  <a:pt x="0" y="336"/>
                </a:lnTo>
                <a:lnTo>
                  <a:pt x="576" y="528"/>
                </a:lnTo>
                <a:lnTo>
                  <a:pt x="576" y="96"/>
                </a:lnTo>
                <a:lnTo>
                  <a:pt x="432" y="48"/>
                </a:lnTo>
                <a:lnTo>
                  <a:pt x="240" y="0"/>
                </a:lnTo>
                <a:lnTo>
                  <a:pt x="192" y="0"/>
                </a:lnTo>
                <a:lnTo>
                  <a:pt x="96" y="48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Freeform 22">
            <a:extLst>
              <a:ext uri="{FF2B5EF4-FFF2-40B4-BE49-F238E27FC236}">
                <a16:creationId xmlns:a16="http://schemas.microsoft.com/office/drawing/2014/main" id="{FADAFE3C-9CE8-7A52-BD2A-B600FEE2A118}"/>
              </a:ext>
            </a:extLst>
          </p:cNvPr>
          <p:cNvSpPr>
            <a:spLocks/>
          </p:cNvSpPr>
          <p:nvPr/>
        </p:nvSpPr>
        <p:spPr bwMode="auto">
          <a:xfrm>
            <a:off x="2879725" y="2667000"/>
            <a:ext cx="898525" cy="1295400"/>
          </a:xfrm>
          <a:custGeom>
            <a:avLst/>
            <a:gdLst>
              <a:gd name="T0" fmla="*/ 0 w 528"/>
              <a:gd name="T1" fmla="*/ 0 h 816"/>
              <a:gd name="T2" fmla="*/ 0 w 528"/>
              <a:gd name="T3" fmla="*/ 2147483646 h 816"/>
              <a:gd name="T4" fmla="*/ 2147483646 w 528"/>
              <a:gd name="T5" fmla="*/ 2147483646 h 816"/>
              <a:gd name="T6" fmla="*/ 2147483646 w 528"/>
              <a:gd name="T7" fmla="*/ 2147483646 h 816"/>
              <a:gd name="T8" fmla="*/ 2147483646 w 528"/>
              <a:gd name="T9" fmla="*/ 0 h 816"/>
              <a:gd name="T10" fmla="*/ 0 w 528"/>
              <a:gd name="T11" fmla="*/ 0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8"/>
              <a:gd name="T19" fmla="*/ 0 h 816"/>
              <a:gd name="T20" fmla="*/ 528 w 52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8" h="816">
                <a:moveTo>
                  <a:pt x="0" y="0"/>
                </a:moveTo>
                <a:lnTo>
                  <a:pt x="0" y="816"/>
                </a:lnTo>
                <a:lnTo>
                  <a:pt x="288" y="816"/>
                </a:lnTo>
                <a:lnTo>
                  <a:pt x="528" y="720"/>
                </a:lnTo>
                <a:lnTo>
                  <a:pt x="528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Freeform 23">
            <a:extLst>
              <a:ext uri="{FF2B5EF4-FFF2-40B4-BE49-F238E27FC236}">
                <a16:creationId xmlns:a16="http://schemas.microsoft.com/office/drawing/2014/main" id="{4335A011-926D-051D-F5B4-B6988F7DA689}"/>
              </a:ext>
            </a:extLst>
          </p:cNvPr>
          <p:cNvSpPr>
            <a:spLocks/>
          </p:cNvSpPr>
          <p:nvPr/>
        </p:nvSpPr>
        <p:spPr bwMode="auto">
          <a:xfrm>
            <a:off x="3830638" y="2590800"/>
            <a:ext cx="762000" cy="1371600"/>
          </a:xfrm>
          <a:custGeom>
            <a:avLst/>
            <a:gdLst>
              <a:gd name="T0" fmla="*/ 0 w 480"/>
              <a:gd name="T1" fmla="*/ 0 h 864"/>
              <a:gd name="T2" fmla="*/ 0 w 480"/>
              <a:gd name="T3" fmla="*/ 2147483647 h 864"/>
              <a:gd name="T4" fmla="*/ 0 w 480"/>
              <a:gd name="T5" fmla="*/ 2147483647 h 864"/>
              <a:gd name="T6" fmla="*/ 2147483647 w 480"/>
              <a:gd name="T7" fmla="*/ 2147483647 h 864"/>
              <a:gd name="T8" fmla="*/ 2147483647 w 480"/>
              <a:gd name="T9" fmla="*/ 2147483647 h 864"/>
              <a:gd name="T10" fmla="*/ 2147483647 w 480"/>
              <a:gd name="T11" fmla="*/ 2147483647 h 864"/>
              <a:gd name="T12" fmla="*/ 2147483647 w 480"/>
              <a:gd name="T13" fmla="*/ 2147483647 h 864"/>
              <a:gd name="T14" fmla="*/ 0 w 480"/>
              <a:gd name="T15" fmla="*/ 0 h 8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80"/>
              <a:gd name="T25" fmla="*/ 0 h 864"/>
              <a:gd name="T26" fmla="*/ 480 w 480"/>
              <a:gd name="T27" fmla="*/ 864 h 8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80" h="864">
                <a:moveTo>
                  <a:pt x="0" y="0"/>
                </a:moveTo>
                <a:lnTo>
                  <a:pt x="0" y="144"/>
                </a:lnTo>
                <a:lnTo>
                  <a:pt x="0" y="768"/>
                </a:lnTo>
                <a:lnTo>
                  <a:pt x="48" y="768"/>
                </a:lnTo>
                <a:lnTo>
                  <a:pt x="336" y="864"/>
                </a:lnTo>
                <a:lnTo>
                  <a:pt x="480" y="864"/>
                </a:lnTo>
                <a:lnTo>
                  <a:pt x="480" y="19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8458" name="Freeform 24">
            <a:extLst>
              <a:ext uri="{FF2B5EF4-FFF2-40B4-BE49-F238E27FC236}">
                <a16:creationId xmlns:a16="http://schemas.microsoft.com/office/drawing/2014/main" id="{E00DBA5A-8A73-3F70-6F8B-F3E6B8646E08}"/>
              </a:ext>
            </a:extLst>
          </p:cNvPr>
          <p:cNvSpPr>
            <a:spLocks/>
          </p:cNvSpPr>
          <p:nvPr/>
        </p:nvSpPr>
        <p:spPr bwMode="auto">
          <a:xfrm>
            <a:off x="4724400" y="1828800"/>
            <a:ext cx="533400" cy="1219200"/>
          </a:xfrm>
          <a:custGeom>
            <a:avLst/>
            <a:gdLst>
              <a:gd name="T0" fmla="*/ 0 w 336"/>
              <a:gd name="T1" fmla="*/ 0 h 768"/>
              <a:gd name="T2" fmla="*/ 0 w 336"/>
              <a:gd name="T3" fmla="*/ 2147483646 h 768"/>
              <a:gd name="T4" fmla="*/ 2147483646 w 336"/>
              <a:gd name="T5" fmla="*/ 2147483646 h 768"/>
              <a:gd name="T6" fmla="*/ 2147483646 w 336"/>
              <a:gd name="T7" fmla="*/ 2147483646 h 768"/>
              <a:gd name="T8" fmla="*/ 0 w 336"/>
              <a:gd name="T9" fmla="*/ 0 h 7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768"/>
              <a:gd name="T17" fmla="*/ 336 w 336"/>
              <a:gd name="T18" fmla="*/ 768 h 7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768">
                <a:moveTo>
                  <a:pt x="0" y="0"/>
                </a:moveTo>
                <a:lnTo>
                  <a:pt x="0" y="768"/>
                </a:lnTo>
                <a:lnTo>
                  <a:pt x="336" y="768"/>
                </a:lnTo>
                <a:lnTo>
                  <a:pt x="336" y="144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Freeform 25" descr="Wide upward diagonal">
            <a:extLst>
              <a:ext uri="{FF2B5EF4-FFF2-40B4-BE49-F238E27FC236}">
                <a16:creationId xmlns:a16="http://schemas.microsoft.com/office/drawing/2014/main" id="{B20D9D68-3B57-8C96-5682-205E71DF05EA}"/>
              </a:ext>
            </a:extLst>
          </p:cNvPr>
          <p:cNvSpPr>
            <a:spLocks/>
          </p:cNvSpPr>
          <p:nvPr/>
        </p:nvSpPr>
        <p:spPr bwMode="auto">
          <a:xfrm>
            <a:off x="5302250" y="2063750"/>
            <a:ext cx="609600" cy="990600"/>
          </a:xfrm>
          <a:custGeom>
            <a:avLst/>
            <a:gdLst>
              <a:gd name="T0" fmla="*/ 0 w 384"/>
              <a:gd name="T1" fmla="*/ 0 h 624"/>
              <a:gd name="T2" fmla="*/ 0 w 384"/>
              <a:gd name="T3" fmla="*/ 2147483646 h 624"/>
              <a:gd name="T4" fmla="*/ 2147483646 w 384"/>
              <a:gd name="T5" fmla="*/ 2147483646 h 624"/>
              <a:gd name="T6" fmla="*/ 2147483646 w 384"/>
              <a:gd name="T7" fmla="*/ 2147483646 h 624"/>
              <a:gd name="T8" fmla="*/ 0 w 384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624"/>
              <a:gd name="T17" fmla="*/ 384 w 384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624">
                <a:moveTo>
                  <a:pt x="0" y="0"/>
                </a:moveTo>
                <a:lnTo>
                  <a:pt x="0" y="624"/>
                </a:lnTo>
                <a:lnTo>
                  <a:pt x="384" y="624"/>
                </a:lnTo>
                <a:lnTo>
                  <a:pt x="384" y="192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Freeform 26">
            <a:extLst>
              <a:ext uri="{FF2B5EF4-FFF2-40B4-BE49-F238E27FC236}">
                <a16:creationId xmlns:a16="http://schemas.microsoft.com/office/drawing/2014/main" id="{F6D95988-9C49-107E-D99E-D7CB2F3EE8C4}"/>
              </a:ext>
            </a:extLst>
          </p:cNvPr>
          <p:cNvSpPr>
            <a:spLocks/>
          </p:cNvSpPr>
          <p:nvPr/>
        </p:nvSpPr>
        <p:spPr bwMode="auto">
          <a:xfrm>
            <a:off x="5943600" y="2354263"/>
            <a:ext cx="762000" cy="2133600"/>
          </a:xfrm>
          <a:custGeom>
            <a:avLst/>
            <a:gdLst>
              <a:gd name="T0" fmla="*/ 0 w 480"/>
              <a:gd name="T1" fmla="*/ 0 h 1344"/>
              <a:gd name="T2" fmla="*/ 0 w 480"/>
              <a:gd name="T3" fmla="*/ 2147483646 h 1344"/>
              <a:gd name="T4" fmla="*/ 2147483646 w 480"/>
              <a:gd name="T5" fmla="*/ 2147483646 h 1344"/>
              <a:gd name="T6" fmla="*/ 2147483646 w 480"/>
              <a:gd name="T7" fmla="*/ 2147483646 h 1344"/>
              <a:gd name="T8" fmla="*/ 2147483646 w 480"/>
              <a:gd name="T9" fmla="*/ 2147483646 h 1344"/>
              <a:gd name="T10" fmla="*/ 2147483646 w 480"/>
              <a:gd name="T11" fmla="*/ 2147483646 h 1344"/>
              <a:gd name="T12" fmla="*/ 0 w 480"/>
              <a:gd name="T13" fmla="*/ 0 h 13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0"/>
              <a:gd name="T22" fmla="*/ 0 h 1344"/>
              <a:gd name="T23" fmla="*/ 480 w 480"/>
              <a:gd name="T24" fmla="*/ 1344 h 13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0" h="1344">
                <a:moveTo>
                  <a:pt x="0" y="0"/>
                </a:moveTo>
                <a:lnTo>
                  <a:pt x="0" y="1104"/>
                </a:lnTo>
                <a:lnTo>
                  <a:pt x="48" y="1200"/>
                </a:lnTo>
                <a:lnTo>
                  <a:pt x="480" y="1344"/>
                </a:lnTo>
                <a:lnTo>
                  <a:pt x="480" y="288"/>
                </a:lnTo>
                <a:lnTo>
                  <a:pt x="96" y="48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Freeform 27">
            <a:extLst>
              <a:ext uri="{FF2B5EF4-FFF2-40B4-BE49-F238E27FC236}">
                <a16:creationId xmlns:a16="http://schemas.microsoft.com/office/drawing/2014/main" id="{74AF6112-A6FE-6A12-1F11-68D317F6B3FD}"/>
              </a:ext>
            </a:extLst>
          </p:cNvPr>
          <p:cNvSpPr>
            <a:spLocks/>
          </p:cNvSpPr>
          <p:nvPr/>
        </p:nvSpPr>
        <p:spPr bwMode="auto">
          <a:xfrm>
            <a:off x="6705600" y="2819400"/>
            <a:ext cx="838200" cy="1905000"/>
          </a:xfrm>
          <a:custGeom>
            <a:avLst/>
            <a:gdLst>
              <a:gd name="T0" fmla="*/ 0 w 528"/>
              <a:gd name="T1" fmla="*/ 0 h 1200"/>
              <a:gd name="T2" fmla="*/ 0 w 528"/>
              <a:gd name="T3" fmla="*/ 2147483646 h 1200"/>
              <a:gd name="T4" fmla="*/ 2147483646 w 528"/>
              <a:gd name="T5" fmla="*/ 2147483646 h 1200"/>
              <a:gd name="T6" fmla="*/ 2147483646 w 528"/>
              <a:gd name="T7" fmla="*/ 2147483646 h 1200"/>
              <a:gd name="T8" fmla="*/ 2147483646 w 528"/>
              <a:gd name="T9" fmla="*/ 2147483646 h 1200"/>
              <a:gd name="T10" fmla="*/ 0 w 528"/>
              <a:gd name="T11" fmla="*/ 0 h 12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8"/>
              <a:gd name="T19" fmla="*/ 0 h 1200"/>
              <a:gd name="T20" fmla="*/ 528 w 528"/>
              <a:gd name="T21" fmla="*/ 1200 h 12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8" h="1200">
                <a:moveTo>
                  <a:pt x="0" y="0"/>
                </a:moveTo>
                <a:lnTo>
                  <a:pt x="0" y="1056"/>
                </a:lnTo>
                <a:lnTo>
                  <a:pt x="432" y="1200"/>
                </a:lnTo>
                <a:lnTo>
                  <a:pt x="528" y="1200"/>
                </a:lnTo>
                <a:lnTo>
                  <a:pt x="528" y="336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9">
            <a:extLst>
              <a:ext uri="{FF2B5EF4-FFF2-40B4-BE49-F238E27FC236}">
                <a16:creationId xmlns:a16="http://schemas.microsoft.com/office/drawing/2014/main" id="{F4B9BE08-A8A1-CA4E-9694-3229E7998B21}"/>
              </a:ext>
            </a:extLst>
          </p:cNvPr>
          <p:cNvSpPr>
            <a:spLocks/>
          </p:cNvSpPr>
          <p:nvPr/>
        </p:nvSpPr>
        <p:spPr bwMode="auto">
          <a:xfrm>
            <a:off x="7543800" y="4940300"/>
            <a:ext cx="762000" cy="1600200"/>
          </a:xfrm>
          <a:custGeom>
            <a:avLst/>
            <a:gdLst>
              <a:gd name="T0" fmla="*/ 0 w 480"/>
              <a:gd name="T1" fmla="*/ 0 h 1008"/>
              <a:gd name="T2" fmla="*/ 0 w 480"/>
              <a:gd name="T3" fmla="*/ 2147483646 h 1008"/>
              <a:gd name="T4" fmla="*/ 0 w 480"/>
              <a:gd name="T5" fmla="*/ 2147483646 h 1008"/>
              <a:gd name="T6" fmla="*/ 2147483646 w 480"/>
              <a:gd name="T7" fmla="*/ 2147483646 h 1008"/>
              <a:gd name="T8" fmla="*/ 2147483646 w 480"/>
              <a:gd name="T9" fmla="*/ 2147483646 h 1008"/>
              <a:gd name="T10" fmla="*/ 2147483646 w 480"/>
              <a:gd name="T11" fmla="*/ 2147483646 h 1008"/>
              <a:gd name="T12" fmla="*/ 2147483646 w 480"/>
              <a:gd name="T13" fmla="*/ 0 h 1008"/>
              <a:gd name="T14" fmla="*/ 0 w 480"/>
              <a:gd name="T15" fmla="*/ 0 h 10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80"/>
              <a:gd name="T25" fmla="*/ 0 h 1008"/>
              <a:gd name="T26" fmla="*/ 480 w 480"/>
              <a:gd name="T27" fmla="*/ 1008 h 10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80" h="1008">
                <a:moveTo>
                  <a:pt x="0" y="0"/>
                </a:moveTo>
                <a:lnTo>
                  <a:pt x="0" y="960"/>
                </a:lnTo>
                <a:lnTo>
                  <a:pt x="0" y="1008"/>
                </a:lnTo>
                <a:lnTo>
                  <a:pt x="480" y="1008"/>
                </a:lnTo>
                <a:lnTo>
                  <a:pt x="480" y="336"/>
                </a:lnTo>
                <a:lnTo>
                  <a:pt x="240" y="336"/>
                </a:lnTo>
                <a:lnTo>
                  <a:pt x="24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63" name="Text Box 31">
            <a:extLst>
              <a:ext uri="{FF2B5EF4-FFF2-40B4-BE49-F238E27FC236}">
                <a16:creationId xmlns:a16="http://schemas.microsoft.com/office/drawing/2014/main" id="{6BC5B741-26F3-6B3B-DA24-C370ECA41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450" y="1125538"/>
            <a:ext cx="457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F64E</a:t>
            </a:r>
          </a:p>
        </p:txBody>
      </p:sp>
      <p:sp>
        <p:nvSpPr>
          <p:cNvPr id="18464" name="Text Box 32">
            <a:extLst>
              <a:ext uri="{FF2B5EF4-FFF2-40B4-BE49-F238E27FC236}">
                <a16:creationId xmlns:a16="http://schemas.microsoft.com/office/drawing/2014/main" id="{2AD3AC13-C3FA-023B-658C-E160C65B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600200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F55</a:t>
            </a:r>
          </a:p>
        </p:txBody>
      </p:sp>
      <p:sp>
        <p:nvSpPr>
          <p:cNvPr id="18465" name="Text Box 33">
            <a:extLst>
              <a:ext uri="{FF2B5EF4-FFF2-40B4-BE49-F238E27FC236}">
                <a16:creationId xmlns:a16="http://schemas.microsoft.com/office/drawing/2014/main" id="{23FC3D01-C3EC-24B9-685A-461E50ACA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09800"/>
            <a:ext cx="390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F72</a:t>
            </a:r>
          </a:p>
        </p:txBody>
      </p:sp>
      <p:sp>
        <p:nvSpPr>
          <p:cNvPr id="18466" name="Text Box 34">
            <a:extLst>
              <a:ext uri="{FF2B5EF4-FFF2-40B4-BE49-F238E27FC236}">
                <a16:creationId xmlns:a16="http://schemas.microsoft.com/office/drawing/2014/main" id="{D02CAEAF-DCAD-D8F7-9359-964784C0A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05000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F71</a:t>
            </a:r>
          </a:p>
        </p:txBody>
      </p:sp>
      <p:sp>
        <p:nvSpPr>
          <p:cNvPr id="18467" name="Text Box 35">
            <a:extLst>
              <a:ext uri="{FF2B5EF4-FFF2-40B4-BE49-F238E27FC236}">
                <a16:creationId xmlns:a16="http://schemas.microsoft.com/office/drawing/2014/main" id="{4F322C86-EEEC-81D2-56BF-CE6602FA9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752600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F56</a:t>
            </a:r>
          </a:p>
        </p:txBody>
      </p:sp>
      <p:sp>
        <p:nvSpPr>
          <p:cNvPr id="18468" name="Text Box 36">
            <a:extLst>
              <a:ext uri="{FF2B5EF4-FFF2-40B4-BE49-F238E27FC236}">
                <a16:creationId xmlns:a16="http://schemas.microsoft.com/office/drawing/2014/main" id="{506D4877-B8A5-5DB2-B414-D0F5EFDA4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667000"/>
            <a:ext cx="454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F52E</a:t>
            </a:r>
          </a:p>
        </p:txBody>
      </p:sp>
      <p:sp>
        <p:nvSpPr>
          <p:cNvPr id="18469" name="Text Box 37">
            <a:extLst>
              <a:ext uri="{FF2B5EF4-FFF2-40B4-BE49-F238E27FC236}">
                <a16:creationId xmlns:a16="http://schemas.microsoft.com/office/drawing/2014/main" id="{62C61B64-7593-DB94-7F5C-F938ADA7E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2871788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F51</a:t>
            </a:r>
          </a:p>
        </p:txBody>
      </p:sp>
      <p:sp>
        <p:nvSpPr>
          <p:cNvPr id="18470" name="Text Box 38">
            <a:extLst>
              <a:ext uri="{FF2B5EF4-FFF2-40B4-BE49-F238E27FC236}">
                <a16:creationId xmlns:a16="http://schemas.microsoft.com/office/drawing/2014/main" id="{489141F7-2A74-2D00-08D9-BED257D1B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3154363"/>
            <a:ext cx="481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F73N</a:t>
            </a:r>
          </a:p>
        </p:txBody>
      </p:sp>
      <p:sp>
        <p:nvSpPr>
          <p:cNvPr id="18471" name="Text Box 39">
            <a:extLst>
              <a:ext uri="{FF2B5EF4-FFF2-40B4-BE49-F238E27FC236}">
                <a16:creationId xmlns:a16="http://schemas.microsoft.com/office/drawing/2014/main" id="{7F461274-2549-85D4-1369-F19A4E48E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429000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F83</a:t>
            </a:r>
          </a:p>
        </p:txBody>
      </p:sp>
      <p:sp>
        <p:nvSpPr>
          <p:cNvPr id="18472" name="Text Box 41">
            <a:extLst>
              <a:ext uri="{FF2B5EF4-FFF2-40B4-BE49-F238E27FC236}">
                <a16:creationId xmlns:a16="http://schemas.microsoft.com/office/drawing/2014/main" id="{75BAC714-7B61-978F-B946-EB5EDA4FE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95600"/>
            <a:ext cx="4556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u="sng">
                <a:latin typeface="Century Gothic" panose="020B0502020202020204" pitchFamily="34" charset="0"/>
              </a:rPr>
              <a:t>F53C</a:t>
            </a:r>
          </a:p>
        </p:txBody>
      </p:sp>
      <p:sp>
        <p:nvSpPr>
          <p:cNvPr id="18473" name="Text Box 42">
            <a:extLst>
              <a:ext uri="{FF2B5EF4-FFF2-40B4-BE49-F238E27FC236}">
                <a16:creationId xmlns:a16="http://schemas.microsoft.com/office/drawing/2014/main" id="{AFD327CB-20CE-488C-AB2F-1905C8DED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953000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F93</a:t>
            </a:r>
          </a:p>
        </p:txBody>
      </p:sp>
      <p:sp>
        <p:nvSpPr>
          <p:cNvPr id="18474" name="Rectangle 43">
            <a:extLst>
              <a:ext uri="{FF2B5EF4-FFF2-40B4-BE49-F238E27FC236}">
                <a16:creationId xmlns:a16="http://schemas.microsoft.com/office/drawing/2014/main" id="{E4AE9CDB-BB25-A38E-2668-F4236C901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400" y="3797300"/>
            <a:ext cx="836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22</a:t>
            </a:r>
          </a:p>
        </p:txBody>
      </p:sp>
      <p:sp>
        <p:nvSpPr>
          <p:cNvPr id="18475" name="Rectangle 47">
            <a:extLst>
              <a:ext uri="{FF2B5EF4-FFF2-40B4-BE49-F238E27FC236}">
                <a16:creationId xmlns:a16="http://schemas.microsoft.com/office/drawing/2014/main" id="{FCDAAE52-6B00-1FAD-BA71-1FA15D101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2213" y="3608388"/>
            <a:ext cx="1841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Century Gothic" panose="020B0502020202020204" pitchFamily="34" charset="0"/>
            </a:endParaRPr>
          </a:p>
        </p:txBody>
      </p:sp>
      <p:sp>
        <p:nvSpPr>
          <p:cNvPr id="16430" name="Rectangle 48" descr="Wide upward diagonal">
            <a:extLst>
              <a:ext uri="{FF2B5EF4-FFF2-40B4-BE49-F238E27FC236}">
                <a16:creationId xmlns:a16="http://schemas.microsoft.com/office/drawing/2014/main" id="{E4A3ADED-6265-581A-7EDF-9361075C7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117850"/>
            <a:ext cx="6096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477" name="Rectangle 49">
            <a:extLst>
              <a:ext uri="{FF2B5EF4-FFF2-40B4-BE49-F238E27FC236}">
                <a16:creationId xmlns:a16="http://schemas.microsoft.com/office/drawing/2014/main" id="{F5E53F89-C9A6-4EDB-5B5D-36B02C85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048000"/>
            <a:ext cx="398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latin typeface="Century Gothic" panose="020B0502020202020204" pitchFamily="34" charset="0"/>
              </a:rPr>
              <a:t>MR</a:t>
            </a:r>
            <a:br>
              <a:rPr lang="en-US" altLang="en-US" sz="1000" b="1">
                <a:latin typeface="Century Gothic" panose="020B0502020202020204" pitchFamily="34" charset="0"/>
              </a:rPr>
            </a:br>
            <a:r>
              <a:rPr lang="en-US" altLang="en-US" sz="1000" b="1">
                <a:latin typeface="Century Gothic" panose="020B0502020202020204" pitchFamily="34" charset="0"/>
              </a:rPr>
              <a:t>P55</a:t>
            </a:r>
          </a:p>
        </p:txBody>
      </p:sp>
      <p:sp>
        <p:nvSpPr>
          <p:cNvPr id="18478" name="Rectangle 52">
            <a:extLst>
              <a:ext uri="{FF2B5EF4-FFF2-40B4-BE49-F238E27FC236}">
                <a16:creationId xmlns:a16="http://schemas.microsoft.com/office/drawing/2014/main" id="{AB86E198-E373-B4E1-B2C2-E08E9D951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1328738"/>
            <a:ext cx="733425" cy="14605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 b="1">
              <a:latin typeface="Arial" panose="020B0604020202020204" pitchFamily="34" charset="0"/>
            </a:endParaRPr>
          </a:p>
        </p:txBody>
      </p:sp>
      <p:sp>
        <p:nvSpPr>
          <p:cNvPr id="18479" name="Rectangle 59">
            <a:extLst>
              <a:ext uri="{FF2B5EF4-FFF2-40B4-BE49-F238E27FC236}">
                <a16:creationId xmlns:a16="http://schemas.microsoft.com/office/drawing/2014/main" id="{608373F1-634D-07FD-A81A-2528F0968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35731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F63W</a:t>
            </a:r>
          </a:p>
        </p:txBody>
      </p:sp>
      <p:sp>
        <p:nvSpPr>
          <p:cNvPr id="18480" name="Rectangle 60">
            <a:extLst>
              <a:ext uri="{FF2B5EF4-FFF2-40B4-BE49-F238E27FC236}">
                <a16:creationId xmlns:a16="http://schemas.microsoft.com/office/drawing/2014/main" id="{7C82DCCD-E289-AEC0-B2EB-E41DE24D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0" y="5715000"/>
            <a:ext cx="596900" cy="7620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156" name="Rectangle 69">
            <a:extLst>
              <a:ext uri="{FF2B5EF4-FFF2-40B4-BE49-F238E27FC236}">
                <a16:creationId xmlns:a16="http://schemas.microsoft.com/office/drawing/2014/main" id="{D83C47F2-2C98-EE1F-5AC2-D67399C9AD9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43000" y="5730875"/>
            <a:ext cx="303213" cy="763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" b="1" dirty="0">
                <a:latin typeface="Arial" panose="020B0604020202020204" pitchFamily="34" charset="0"/>
              </a:rPr>
              <a:t>P-75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00" b="1" dirty="0">
                <a:latin typeface="Arial" panose="020B0604020202020204" pitchFamily="34" charset="0"/>
              </a:rPr>
              <a:t>  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00" b="1" dirty="0">
                <a:latin typeface="Arial" panose="020B0604020202020204" pitchFamily="34" charset="0"/>
              </a:rPr>
              <a:t> 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00" b="1" dirty="0">
                <a:latin typeface="Arial" panose="020B0604020202020204" pitchFamily="34" charset="0"/>
              </a:rPr>
              <a:t> 4</a:t>
            </a:r>
          </a:p>
        </p:txBody>
      </p:sp>
      <p:sp>
        <p:nvSpPr>
          <p:cNvPr id="4158" name="Rectangle 70">
            <a:extLst>
              <a:ext uri="{FF2B5EF4-FFF2-40B4-BE49-F238E27FC236}">
                <a16:creationId xmlns:a16="http://schemas.microsoft.com/office/drawing/2014/main" id="{E8A57E22-D441-9F23-3FA1-4EC5E7225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5715000"/>
            <a:ext cx="590550" cy="708025"/>
          </a:xfrm>
          <a:prstGeom prst="rect">
            <a:avLst/>
          </a:prstGeom>
          <a:noFill/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" b="1" u="sng" dirty="0">
                <a:latin typeface="Century Gothic" panose="020B0502020202020204" pitchFamily="34" charset="0"/>
              </a:rPr>
              <a:t>F11N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800" b="1" u="sng" dirty="0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800" b="1" u="sng" dirty="0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800" b="1" dirty="0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800" b="1" dirty="0">
              <a:latin typeface="Century Gothic" panose="020B0502020202020204" pitchFamily="34" charset="0"/>
            </a:endParaRPr>
          </a:p>
        </p:txBody>
      </p:sp>
      <p:sp>
        <p:nvSpPr>
          <p:cNvPr id="18483" name="Rectangle 73">
            <a:extLst>
              <a:ext uri="{FF2B5EF4-FFF2-40B4-BE49-F238E27FC236}">
                <a16:creationId xmlns:a16="http://schemas.microsoft.com/office/drawing/2014/main" id="{23F1ACD1-5269-F7F6-1543-C70690D16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6102350"/>
            <a:ext cx="762000" cy="415925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484" name="Rectangle 75">
            <a:extLst>
              <a:ext uri="{FF2B5EF4-FFF2-40B4-BE49-F238E27FC236}">
                <a16:creationId xmlns:a16="http://schemas.microsoft.com/office/drawing/2014/main" id="{5D76E821-750D-A5B1-3C62-F7C5B6498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2488" y="6096000"/>
            <a:ext cx="7794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F91W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700" b="1" u="sng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b="1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b="1">
              <a:latin typeface="Century Gothic" panose="020B0502020202020204" pitchFamily="34" charset="0"/>
            </a:endParaRPr>
          </a:p>
        </p:txBody>
      </p:sp>
      <p:sp>
        <p:nvSpPr>
          <p:cNvPr id="18485" name="Rectangle 78">
            <a:extLst>
              <a:ext uri="{FF2B5EF4-FFF2-40B4-BE49-F238E27FC236}">
                <a16:creationId xmlns:a16="http://schemas.microsoft.com/office/drawing/2014/main" id="{DF719CBB-AC86-C331-7232-FCEDBAF9F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225" y="6307138"/>
            <a:ext cx="781050" cy="246062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486" name="Rectangle 81" descr="Wide upward diagonal">
            <a:extLst>
              <a:ext uri="{FF2B5EF4-FFF2-40B4-BE49-F238E27FC236}">
                <a16:creationId xmlns:a16="http://schemas.microsoft.com/office/drawing/2014/main" id="{13AE1D64-93FC-0D7C-A568-A39CA46C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953000"/>
            <a:ext cx="762000" cy="13716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487" name="Freeform 82">
            <a:extLst>
              <a:ext uri="{FF2B5EF4-FFF2-40B4-BE49-F238E27FC236}">
                <a16:creationId xmlns:a16="http://schemas.microsoft.com/office/drawing/2014/main" id="{1D66395E-6C66-616F-958F-F01E5358E225}"/>
              </a:ext>
            </a:extLst>
          </p:cNvPr>
          <p:cNvSpPr>
            <a:spLocks/>
          </p:cNvSpPr>
          <p:nvPr/>
        </p:nvSpPr>
        <p:spPr bwMode="auto">
          <a:xfrm>
            <a:off x="909638" y="673100"/>
            <a:ext cx="590550" cy="635000"/>
          </a:xfrm>
          <a:custGeom>
            <a:avLst/>
            <a:gdLst>
              <a:gd name="T0" fmla="*/ 0 w 10000"/>
              <a:gd name="T1" fmla="*/ 0 h 10471"/>
              <a:gd name="T2" fmla="*/ 0 w 10000"/>
              <a:gd name="T3" fmla="*/ 2147483646 h 10471"/>
              <a:gd name="T4" fmla="*/ 2147483646 w 10000"/>
              <a:gd name="T5" fmla="*/ 2147483646 h 10471"/>
              <a:gd name="T6" fmla="*/ 2147483646 w 10000"/>
              <a:gd name="T7" fmla="*/ 2147483646 h 10471"/>
              <a:gd name="T8" fmla="*/ 0 w 10000"/>
              <a:gd name="T9" fmla="*/ 0 h 104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471"/>
              <a:gd name="T17" fmla="*/ 10000 w 10000"/>
              <a:gd name="T18" fmla="*/ 10471 h 104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471">
                <a:moveTo>
                  <a:pt x="0" y="0"/>
                </a:moveTo>
                <a:lnTo>
                  <a:pt x="0" y="8529"/>
                </a:lnTo>
                <a:lnTo>
                  <a:pt x="9839" y="10471"/>
                </a:lnTo>
                <a:cubicBezTo>
                  <a:pt x="9893" y="7700"/>
                  <a:pt x="9946" y="4928"/>
                  <a:pt x="10000" y="2157"/>
                </a:cubicBezTo>
                <a:lnTo>
                  <a:pt x="0" y="0"/>
                </a:lnTo>
                <a:close/>
              </a:path>
            </a:pathLst>
          </a:cu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8" name="Freeform 86">
            <a:extLst>
              <a:ext uri="{FF2B5EF4-FFF2-40B4-BE49-F238E27FC236}">
                <a16:creationId xmlns:a16="http://schemas.microsoft.com/office/drawing/2014/main" id="{267BB30B-0898-192A-E6C8-CCB0C76C1E63}"/>
              </a:ext>
            </a:extLst>
          </p:cNvPr>
          <p:cNvSpPr>
            <a:spLocks/>
          </p:cNvSpPr>
          <p:nvPr/>
        </p:nvSpPr>
        <p:spPr bwMode="auto">
          <a:xfrm>
            <a:off x="1533525" y="1666875"/>
            <a:ext cx="554038" cy="314325"/>
          </a:xfrm>
          <a:custGeom>
            <a:avLst/>
            <a:gdLst>
              <a:gd name="T0" fmla="*/ 0 w 330"/>
              <a:gd name="T1" fmla="*/ 0 h 198"/>
              <a:gd name="T2" fmla="*/ 0 w 330"/>
              <a:gd name="T3" fmla="*/ 2147483646 h 198"/>
              <a:gd name="T4" fmla="*/ 2147483646 w 330"/>
              <a:gd name="T5" fmla="*/ 2147483646 h 198"/>
              <a:gd name="T6" fmla="*/ 2147483646 w 330"/>
              <a:gd name="T7" fmla="*/ 2147483646 h 198"/>
              <a:gd name="T8" fmla="*/ 0 w 330"/>
              <a:gd name="T9" fmla="*/ 0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0"/>
              <a:gd name="T16" fmla="*/ 0 h 198"/>
              <a:gd name="T17" fmla="*/ 330 w 330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0" h="198">
                <a:moveTo>
                  <a:pt x="0" y="0"/>
                </a:moveTo>
                <a:cubicBezTo>
                  <a:pt x="0" y="62"/>
                  <a:pt x="0" y="124"/>
                  <a:pt x="0" y="186"/>
                </a:cubicBezTo>
                <a:lnTo>
                  <a:pt x="330" y="198"/>
                </a:lnTo>
                <a:lnTo>
                  <a:pt x="330" y="54"/>
                </a:lnTo>
                <a:lnTo>
                  <a:pt x="0" y="0"/>
                </a:lnTo>
                <a:close/>
              </a:path>
            </a:pathLst>
          </a:cu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7" name="Freeform 89">
            <a:extLst>
              <a:ext uri="{FF2B5EF4-FFF2-40B4-BE49-F238E27FC236}">
                <a16:creationId xmlns:a16="http://schemas.microsoft.com/office/drawing/2014/main" id="{2EBFECB8-44FB-DDDB-F81A-08FA329994FC}"/>
              </a:ext>
            </a:extLst>
          </p:cNvPr>
          <p:cNvSpPr>
            <a:spLocks/>
          </p:cNvSpPr>
          <p:nvPr/>
        </p:nvSpPr>
        <p:spPr bwMode="auto">
          <a:xfrm>
            <a:off x="1525588" y="2025650"/>
            <a:ext cx="549275" cy="901700"/>
          </a:xfrm>
          <a:custGeom>
            <a:avLst/>
            <a:gdLst>
              <a:gd name="T0" fmla="*/ 0 w 336"/>
              <a:gd name="T1" fmla="*/ 0 h 624"/>
              <a:gd name="T2" fmla="*/ 0 w 336"/>
              <a:gd name="T3" fmla="*/ 2147483646 h 624"/>
              <a:gd name="T4" fmla="*/ 2147483646 w 336"/>
              <a:gd name="T5" fmla="*/ 2147483646 h 624"/>
              <a:gd name="T6" fmla="*/ 2147483646 w 336"/>
              <a:gd name="T7" fmla="*/ 0 h 624"/>
              <a:gd name="T8" fmla="*/ 0 w 336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624"/>
              <a:gd name="T17" fmla="*/ 336 w 336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624">
                <a:moveTo>
                  <a:pt x="0" y="0"/>
                </a:moveTo>
                <a:lnTo>
                  <a:pt x="0" y="432"/>
                </a:lnTo>
                <a:lnTo>
                  <a:pt x="336" y="624"/>
                </a:lnTo>
                <a:lnTo>
                  <a:pt x="336" y="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00" b="1" u="sng" dirty="0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00" b="1" u="sng" dirty="0">
                <a:latin typeface="Century Gothic" panose="020B0502020202020204" pitchFamily="34" charset="0"/>
              </a:rPr>
              <a:t>F64W</a:t>
            </a:r>
          </a:p>
        </p:txBody>
      </p:sp>
      <p:sp>
        <p:nvSpPr>
          <p:cNvPr id="18490" name="Freeform 93">
            <a:extLst>
              <a:ext uri="{FF2B5EF4-FFF2-40B4-BE49-F238E27FC236}">
                <a16:creationId xmlns:a16="http://schemas.microsoft.com/office/drawing/2014/main" id="{E5C9F3E7-DAD1-09E7-93FA-7F778D89BCA7}"/>
              </a:ext>
            </a:extLst>
          </p:cNvPr>
          <p:cNvSpPr>
            <a:spLocks/>
          </p:cNvSpPr>
          <p:nvPr/>
        </p:nvSpPr>
        <p:spPr bwMode="auto">
          <a:xfrm>
            <a:off x="3810000" y="2590800"/>
            <a:ext cx="609600" cy="295275"/>
          </a:xfrm>
          <a:custGeom>
            <a:avLst/>
            <a:gdLst>
              <a:gd name="T0" fmla="*/ 0 w 384"/>
              <a:gd name="T1" fmla="*/ 0 h 186"/>
              <a:gd name="T2" fmla="*/ 0 w 384"/>
              <a:gd name="T3" fmla="*/ 2147483646 h 186"/>
              <a:gd name="T4" fmla="*/ 2147483646 w 384"/>
              <a:gd name="T5" fmla="*/ 2147483646 h 186"/>
              <a:gd name="T6" fmla="*/ 0 w 384"/>
              <a:gd name="T7" fmla="*/ 0 h 186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186"/>
              <a:gd name="T14" fmla="*/ 384 w 384"/>
              <a:gd name="T15" fmla="*/ 186 h 1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186">
                <a:moveTo>
                  <a:pt x="0" y="0"/>
                </a:moveTo>
                <a:cubicBezTo>
                  <a:pt x="0" y="62"/>
                  <a:pt x="0" y="124"/>
                  <a:pt x="0" y="186"/>
                </a:cubicBezTo>
                <a:lnTo>
                  <a:pt x="384" y="15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1" name="Rectangle 94">
            <a:extLst>
              <a:ext uri="{FF2B5EF4-FFF2-40B4-BE49-F238E27FC236}">
                <a16:creationId xmlns:a16="http://schemas.microsoft.com/office/drawing/2014/main" id="{A00EF512-A299-43C7-AF58-571703A65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863" y="2603500"/>
            <a:ext cx="403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u="sng">
                <a:latin typeface="Century Gothic" panose="020B0502020202020204" pitchFamily="34" charset="0"/>
              </a:rPr>
              <a:t>F53E</a:t>
            </a:r>
          </a:p>
        </p:txBody>
      </p:sp>
      <p:sp>
        <p:nvSpPr>
          <p:cNvPr id="2137" name="Freeform 95">
            <a:extLst>
              <a:ext uri="{FF2B5EF4-FFF2-40B4-BE49-F238E27FC236}">
                <a16:creationId xmlns:a16="http://schemas.microsoft.com/office/drawing/2014/main" id="{DEEC8BB4-FBCC-3E2B-2B1C-25C0D414743C}"/>
              </a:ext>
            </a:extLst>
          </p:cNvPr>
          <p:cNvSpPr>
            <a:spLocks/>
          </p:cNvSpPr>
          <p:nvPr/>
        </p:nvSpPr>
        <p:spPr bwMode="auto">
          <a:xfrm>
            <a:off x="5883275" y="2417763"/>
            <a:ext cx="474663" cy="228600"/>
          </a:xfrm>
          <a:custGeom>
            <a:avLst/>
            <a:gdLst>
              <a:gd name="T0" fmla="*/ 0 w 336"/>
              <a:gd name="T1" fmla="*/ 0 h 192"/>
              <a:gd name="T2" fmla="*/ 0 w 336"/>
              <a:gd name="T3" fmla="*/ 2147483647 h 192"/>
              <a:gd name="T4" fmla="*/ 2147483647 w 336"/>
              <a:gd name="T5" fmla="*/ 2147483647 h 192"/>
              <a:gd name="T6" fmla="*/ 0 w 336"/>
              <a:gd name="T7" fmla="*/ 0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336"/>
              <a:gd name="T13" fmla="*/ 0 h 192"/>
              <a:gd name="T14" fmla="*/ 336 w 336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" h="192">
                <a:moveTo>
                  <a:pt x="0" y="0"/>
                </a:moveTo>
                <a:lnTo>
                  <a:pt x="0" y="192"/>
                </a:lnTo>
                <a:lnTo>
                  <a:pt x="336" y="192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1200" b="1" dirty="0">
                <a:latin typeface="Century Gothic" panose="020B0502020202020204" pitchFamily="34" charset="0"/>
              </a:rPr>
              <a:t>81E</a:t>
            </a:r>
          </a:p>
        </p:txBody>
      </p:sp>
      <p:sp>
        <p:nvSpPr>
          <p:cNvPr id="18493" name="Freeform 96">
            <a:extLst>
              <a:ext uri="{FF2B5EF4-FFF2-40B4-BE49-F238E27FC236}">
                <a16:creationId xmlns:a16="http://schemas.microsoft.com/office/drawing/2014/main" id="{FA624978-C0FD-00B2-C75B-3B5F1C090196}"/>
              </a:ext>
            </a:extLst>
          </p:cNvPr>
          <p:cNvSpPr>
            <a:spLocks/>
          </p:cNvSpPr>
          <p:nvPr/>
        </p:nvSpPr>
        <p:spPr bwMode="auto">
          <a:xfrm>
            <a:off x="6705600" y="2847975"/>
            <a:ext cx="838200" cy="609600"/>
          </a:xfrm>
          <a:custGeom>
            <a:avLst/>
            <a:gdLst>
              <a:gd name="T0" fmla="*/ 0 w 528"/>
              <a:gd name="T1" fmla="*/ 0 h 384"/>
              <a:gd name="T2" fmla="*/ 0 w 528"/>
              <a:gd name="T3" fmla="*/ 2147483646 h 384"/>
              <a:gd name="T4" fmla="*/ 2147483646 w 528"/>
              <a:gd name="T5" fmla="*/ 2147483646 h 384"/>
              <a:gd name="T6" fmla="*/ 2147483646 w 528"/>
              <a:gd name="T7" fmla="*/ 2147483646 h 384"/>
              <a:gd name="T8" fmla="*/ 0 w 528"/>
              <a:gd name="T9" fmla="*/ 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8"/>
              <a:gd name="T16" fmla="*/ 0 h 384"/>
              <a:gd name="T17" fmla="*/ 528 w 528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8" h="384">
                <a:moveTo>
                  <a:pt x="0" y="0"/>
                </a:moveTo>
                <a:lnTo>
                  <a:pt x="0" y="384"/>
                </a:lnTo>
                <a:lnTo>
                  <a:pt x="528" y="384"/>
                </a:lnTo>
                <a:lnTo>
                  <a:pt x="528" y="288"/>
                </a:lnTo>
                <a:lnTo>
                  <a:pt x="0" y="0"/>
                </a:lnTo>
                <a:close/>
              </a:path>
            </a:pathLst>
          </a:cu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97">
            <a:extLst>
              <a:ext uri="{FF2B5EF4-FFF2-40B4-BE49-F238E27FC236}">
                <a16:creationId xmlns:a16="http://schemas.microsoft.com/office/drawing/2014/main" id="{0F8E730E-4EA1-AA6F-D558-A8355BE5F2D1}"/>
              </a:ext>
            </a:extLst>
          </p:cNvPr>
          <p:cNvSpPr>
            <a:spLocks/>
          </p:cNvSpPr>
          <p:nvPr/>
        </p:nvSpPr>
        <p:spPr bwMode="auto">
          <a:xfrm>
            <a:off x="6715125" y="3471863"/>
            <a:ext cx="838200" cy="1279525"/>
          </a:xfrm>
          <a:custGeom>
            <a:avLst/>
            <a:gdLst>
              <a:gd name="T0" fmla="*/ 0 w 528"/>
              <a:gd name="T1" fmla="*/ 0 h 816"/>
              <a:gd name="T2" fmla="*/ 0 w 528"/>
              <a:gd name="T3" fmla="*/ 2147483646 h 816"/>
              <a:gd name="T4" fmla="*/ 2147483646 w 528"/>
              <a:gd name="T5" fmla="*/ 2147483646 h 816"/>
              <a:gd name="T6" fmla="*/ 2147483646 w 528"/>
              <a:gd name="T7" fmla="*/ 2147483646 h 816"/>
              <a:gd name="T8" fmla="*/ 2147483646 w 528"/>
              <a:gd name="T9" fmla="*/ 0 h 816"/>
              <a:gd name="T10" fmla="*/ 0 w 528"/>
              <a:gd name="T11" fmla="*/ 0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8"/>
              <a:gd name="T19" fmla="*/ 0 h 816"/>
              <a:gd name="T20" fmla="*/ 528 w 52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8" h="816">
                <a:moveTo>
                  <a:pt x="0" y="0"/>
                </a:moveTo>
                <a:lnTo>
                  <a:pt x="0" y="672"/>
                </a:lnTo>
                <a:lnTo>
                  <a:pt x="432" y="816"/>
                </a:lnTo>
                <a:lnTo>
                  <a:pt x="528" y="816"/>
                </a:lnTo>
                <a:lnTo>
                  <a:pt x="528" y="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95" name="Text Box 101">
            <a:extLst>
              <a:ext uri="{FF2B5EF4-FFF2-40B4-BE49-F238E27FC236}">
                <a16:creationId xmlns:a16="http://schemas.microsoft.com/office/drawing/2014/main" id="{7C4D6A94-F7E5-65B1-CB4E-DEC8698CE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71600"/>
            <a:ext cx="390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F50</a:t>
            </a:r>
          </a:p>
        </p:txBody>
      </p:sp>
      <p:sp>
        <p:nvSpPr>
          <p:cNvPr id="18496" name="Text Box 102">
            <a:extLst>
              <a:ext uri="{FF2B5EF4-FFF2-40B4-BE49-F238E27FC236}">
                <a16:creationId xmlns:a16="http://schemas.microsoft.com/office/drawing/2014/main" id="{BD43F479-F6B4-FA1F-6CA1-62E273215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971800"/>
            <a:ext cx="454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F82E</a:t>
            </a:r>
          </a:p>
        </p:txBody>
      </p:sp>
      <p:sp>
        <p:nvSpPr>
          <p:cNvPr id="18497" name="Rectangle 103">
            <a:extLst>
              <a:ext uri="{FF2B5EF4-FFF2-40B4-BE49-F238E27FC236}">
                <a16:creationId xmlns:a16="http://schemas.microsoft.com/office/drawing/2014/main" id="{B103A3CC-D4A0-F15C-5526-AAAAE0DF7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429000"/>
            <a:ext cx="60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F82W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Century Gothic" panose="020B0502020202020204" pitchFamily="34" charset="0"/>
            </a:endParaRPr>
          </a:p>
        </p:txBody>
      </p:sp>
      <p:sp>
        <p:nvSpPr>
          <p:cNvPr id="14" name="Rectangle 106">
            <a:extLst>
              <a:ext uri="{FF2B5EF4-FFF2-40B4-BE49-F238E27FC236}">
                <a16:creationId xmlns:a16="http://schemas.microsoft.com/office/drawing/2014/main" id="{2524BBD2-8AE8-76AF-B55C-ED7398F5D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4870450"/>
            <a:ext cx="2670175" cy="814388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00" b="1" u="sng" dirty="0">
                <a:latin typeface="Century Gothic" panose="020B0502020202020204" pitchFamily="34" charset="0"/>
              </a:rPr>
              <a:t>F15</a:t>
            </a:r>
          </a:p>
        </p:txBody>
      </p:sp>
      <p:sp>
        <p:nvSpPr>
          <p:cNvPr id="18499" name="Freeform 109">
            <a:extLst>
              <a:ext uri="{FF2B5EF4-FFF2-40B4-BE49-F238E27FC236}">
                <a16:creationId xmlns:a16="http://schemas.microsoft.com/office/drawing/2014/main" id="{3CC5FEAC-2B8F-EBE4-8E0A-1C1AD6463CFC}"/>
              </a:ext>
            </a:extLst>
          </p:cNvPr>
          <p:cNvSpPr>
            <a:spLocks/>
          </p:cNvSpPr>
          <p:nvPr/>
        </p:nvSpPr>
        <p:spPr bwMode="auto">
          <a:xfrm>
            <a:off x="3413125" y="4038600"/>
            <a:ext cx="1158875" cy="762000"/>
          </a:xfrm>
          <a:custGeom>
            <a:avLst/>
            <a:gdLst>
              <a:gd name="T0" fmla="*/ 0 w 768"/>
              <a:gd name="T1" fmla="*/ 0 h 480"/>
              <a:gd name="T2" fmla="*/ 0 w 768"/>
              <a:gd name="T3" fmla="*/ 2147483646 h 480"/>
              <a:gd name="T4" fmla="*/ 2147483646 w 768"/>
              <a:gd name="T5" fmla="*/ 2147483646 h 480"/>
              <a:gd name="T6" fmla="*/ 2147483646 w 768"/>
              <a:gd name="T7" fmla="*/ 2147483646 h 480"/>
              <a:gd name="T8" fmla="*/ 2147483646 w 768"/>
              <a:gd name="T9" fmla="*/ 2147483646 h 480"/>
              <a:gd name="T10" fmla="*/ 2147483646 w 768"/>
              <a:gd name="T11" fmla="*/ 0 h 480"/>
              <a:gd name="T12" fmla="*/ 0 w 768"/>
              <a:gd name="T13" fmla="*/ 0 h 4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8"/>
              <a:gd name="T22" fmla="*/ 0 h 480"/>
              <a:gd name="T23" fmla="*/ 768 w 768"/>
              <a:gd name="T24" fmla="*/ 480 h 4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8" h="480">
                <a:moveTo>
                  <a:pt x="0" y="0"/>
                </a:moveTo>
                <a:lnTo>
                  <a:pt x="0" y="384"/>
                </a:lnTo>
                <a:lnTo>
                  <a:pt x="48" y="432"/>
                </a:lnTo>
                <a:lnTo>
                  <a:pt x="96" y="480"/>
                </a:lnTo>
                <a:lnTo>
                  <a:pt x="768" y="480"/>
                </a:lnTo>
                <a:lnTo>
                  <a:pt x="768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0" name="Text Box 112">
            <a:extLst>
              <a:ext uri="{FF2B5EF4-FFF2-40B4-BE49-F238E27FC236}">
                <a16:creationId xmlns:a16="http://schemas.microsoft.com/office/drawing/2014/main" id="{0E0BE428-D243-294B-043D-9D7AB63A4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4932363"/>
            <a:ext cx="390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F23</a:t>
            </a:r>
          </a:p>
        </p:txBody>
      </p:sp>
      <p:sp>
        <p:nvSpPr>
          <p:cNvPr id="18501" name="Text Box 113">
            <a:extLst>
              <a:ext uri="{FF2B5EF4-FFF2-40B4-BE49-F238E27FC236}">
                <a16:creationId xmlns:a16="http://schemas.microsoft.com/office/drawing/2014/main" id="{37EDA52C-D1E5-296F-37DD-AA3A4A95F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876800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F24</a:t>
            </a:r>
          </a:p>
        </p:txBody>
      </p:sp>
      <p:sp>
        <p:nvSpPr>
          <p:cNvPr id="18502" name="Text Box 115">
            <a:extLst>
              <a:ext uri="{FF2B5EF4-FFF2-40B4-BE49-F238E27FC236}">
                <a16:creationId xmlns:a16="http://schemas.microsoft.com/office/drawing/2014/main" id="{58F17525-5C6F-9A5F-36B5-A8C1CC20F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953000"/>
            <a:ext cx="45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F92E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Arial" panose="020B0604020202020204" pitchFamily="34" charset="0"/>
            </a:endParaRPr>
          </a:p>
        </p:txBody>
      </p:sp>
      <p:sp>
        <p:nvSpPr>
          <p:cNvPr id="18503" name="Text Box 117">
            <a:extLst>
              <a:ext uri="{FF2B5EF4-FFF2-40B4-BE49-F238E27FC236}">
                <a16:creationId xmlns:a16="http://schemas.microsoft.com/office/drawing/2014/main" id="{199569BE-F970-FF1B-DAF6-5A2E902A9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876800"/>
            <a:ext cx="390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F21</a:t>
            </a:r>
          </a:p>
        </p:txBody>
      </p:sp>
      <p:sp>
        <p:nvSpPr>
          <p:cNvPr id="18504" name="Text Box 118">
            <a:extLst>
              <a:ext uri="{FF2B5EF4-FFF2-40B4-BE49-F238E27FC236}">
                <a16:creationId xmlns:a16="http://schemas.microsoft.com/office/drawing/2014/main" id="{7F0253ED-E423-76A4-5EF9-54614A1A1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876800"/>
            <a:ext cx="390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F22</a:t>
            </a:r>
          </a:p>
        </p:txBody>
      </p:sp>
      <p:sp>
        <p:nvSpPr>
          <p:cNvPr id="18505" name="Freeform 124">
            <a:extLst>
              <a:ext uri="{FF2B5EF4-FFF2-40B4-BE49-F238E27FC236}">
                <a16:creationId xmlns:a16="http://schemas.microsoft.com/office/drawing/2014/main" id="{27E43B78-065D-96C7-41FE-9E5C6E96574A}"/>
              </a:ext>
            </a:extLst>
          </p:cNvPr>
          <p:cNvSpPr>
            <a:spLocks/>
          </p:cNvSpPr>
          <p:nvPr/>
        </p:nvSpPr>
        <p:spPr bwMode="auto">
          <a:xfrm>
            <a:off x="3810000" y="3429000"/>
            <a:ext cx="762000" cy="533400"/>
          </a:xfrm>
          <a:custGeom>
            <a:avLst/>
            <a:gdLst>
              <a:gd name="T0" fmla="*/ 0 w 480"/>
              <a:gd name="T1" fmla="*/ 0 h 336"/>
              <a:gd name="T2" fmla="*/ 2147483646 w 480"/>
              <a:gd name="T3" fmla="*/ 0 h 336"/>
              <a:gd name="T4" fmla="*/ 2147483646 w 480"/>
              <a:gd name="T5" fmla="*/ 2147483646 h 336"/>
              <a:gd name="T6" fmla="*/ 2147483646 w 480"/>
              <a:gd name="T7" fmla="*/ 2147483646 h 336"/>
              <a:gd name="T8" fmla="*/ 2147483646 w 480"/>
              <a:gd name="T9" fmla="*/ 2147483646 h 336"/>
              <a:gd name="T10" fmla="*/ 0 w 480"/>
              <a:gd name="T11" fmla="*/ 2147483646 h 336"/>
              <a:gd name="T12" fmla="*/ 0 w 480"/>
              <a:gd name="T13" fmla="*/ 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0"/>
              <a:gd name="T22" fmla="*/ 0 h 336"/>
              <a:gd name="T23" fmla="*/ 480 w 480"/>
              <a:gd name="T24" fmla="*/ 336 h 3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0" h="336">
                <a:moveTo>
                  <a:pt x="0" y="0"/>
                </a:moveTo>
                <a:lnTo>
                  <a:pt x="480" y="0"/>
                </a:lnTo>
                <a:lnTo>
                  <a:pt x="480" y="336"/>
                </a:lnTo>
                <a:lnTo>
                  <a:pt x="336" y="336"/>
                </a:lnTo>
                <a:lnTo>
                  <a:pt x="48" y="240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0" name="Freeform 128" descr="Wide upward diagonal">
            <a:extLst>
              <a:ext uri="{FF2B5EF4-FFF2-40B4-BE49-F238E27FC236}">
                <a16:creationId xmlns:a16="http://schemas.microsoft.com/office/drawing/2014/main" id="{E06AF55F-85CC-C167-480D-1115569AE909}"/>
              </a:ext>
            </a:extLst>
          </p:cNvPr>
          <p:cNvSpPr>
            <a:spLocks/>
          </p:cNvSpPr>
          <p:nvPr/>
        </p:nvSpPr>
        <p:spPr bwMode="auto">
          <a:xfrm>
            <a:off x="5932488" y="3097213"/>
            <a:ext cx="762000" cy="1425575"/>
          </a:xfrm>
          <a:custGeom>
            <a:avLst/>
            <a:gdLst>
              <a:gd name="T0" fmla="*/ 2147483646 w 10044"/>
              <a:gd name="T1" fmla="*/ 0 h 16486"/>
              <a:gd name="T2" fmla="*/ 2147483646 w 10044"/>
              <a:gd name="T3" fmla="*/ 2147483646 h 16486"/>
              <a:gd name="T4" fmla="*/ 2147483646 w 10044"/>
              <a:gd name="T5" fmla="*/ 2147483646 h 16486"/>
              <a:gd name="T6" fmla="*/ 2147483646 w 10044"/>
              <a:gd name="T7" fmla="*/ 2147483646 h 16486"/>
              <a:gd name="T8" fmla="*/ 2147483646 w 10044"/>
              <a:gd name="T9" fmla="*/ 2147483646 h 16486"/>
              <a:gd name="T10" fmla="*/ 2147483646 w 10044"/>
              <a:gd name="T11" fmla="*/ 2147483646 h 16486"/>
              <a:gd name="T12" fmla="*/ 2147483646 w 10044"/>
              <a:gd name="T13" fmla="*/ 2147483646 h 16486"/>
              <a:gd name="T14" fmla="*/ 2147483646 w 10044"/>
              <a:gd name="T15" fmla="*/ 2147483646 h 16486"/>
              <a:gd name="T16" fmla="*/ 2147483646 w 10044"/>
              <a:gd name="T17" fmla="*/ 2147483646 h 16486"/>
              <a:gd name="T18" fmla="*/ 2147483646 w 10044"/>
              <a:gd name="T19" fmla="*/ 0 h 164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044"/>
              <a:gd name="T31" fmla="*/ 0 h 16486"/>
              <a:gd name="T32" fmla="*/ 10044 w 10044"/>
              <a:gd name="T33" fmla="*/ 16486 h 1648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044" h="16486">
                <a:moveTo>
                  <a:pt x="23" y="0"/>
                </a:moveTo>
                <a:cubicBezTo>
                  <a:pt x="-60" y="4222"/>
                  <a:pt x="107" y="8196"/>
                  <a:pt x="24" y="12418"/>
                </a:cubicBezTo>
                <a:lnTo>
                  <a:pt x="1024" y="13751"/>
                </a:lnTo>
                <a:lnTo>
                  <a:pt x="8524" y="15751"/>
                </a:lnTo>
                <a:cubicBezTo>
                  <a:pt x="9881" y="15926"/>
                  <a:pt x="9693" y="17524"/>
                  <a:pt x="9919" y="15378"/>
                </a:cubicBezTo>
                <a:cubicBezTo>
                  <a:pt x="10145" y="13232"/>
                  <a:pt x="10024" y="5156"/>
                  <a:pt x="9878" y="2876"/>
                </a:cubicBezTo>
                <a:cubicBezTo>
                  <a:pt x="9880" y="341"/>
                  <a:pt x="9306" y="1432"/>
                  <a:pt x="8789" y="953"/>
                </a:cubicBezTo>
                <a:cubicBezTo>
                  <a:pt x="8419" y="536"/>
                  <a:pt x="7870" y="780"/>
                  <a:pt x="7534" y="621"/>
                </a:cubicBezTo>
                <a:cubicBezTo>
                  <a:pt x="7198" y="462"/>
                  <a:pt x="8047" y="63"/>
                  <a:pt x="6774" y="1"/>
                </a:cubicBezTo>
                <a:lnTo>
                  <a:pt x="23" y="0"/>
                </a:lnTo>
                <a:close/>
              </a:path>
            </a:pathLst>
          </a:custGeom>
          <a:noFill/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altLang="en-US" sz="1100" b="1" u="sng" dirty="0">
                <a:latin typeface="Century Gothic" panose="020B0502020202020204" pitchFamily="34" charset="0"/>
              </a:rPr>
              <a:t>F81W</a:t>
            </a:r>
            <a:endParaRPr lang="en-US" altLang="en-US" sz="1200" b="1" u="sng" dirty="0">
              <a:latin typeface="Century Gothic" panose="020B0502020202020204" pitchFamily="34" charset="0"/>
            </a:endParaRPr>
          </a:p>
        </p:txBody>
      </p:sp>
      <p:sp>
        <p:nvSpPr>
          <p:cNvPr id="16" name="Rectangle 129" descr="Wide upward diagonal">
            <a:extLst>
              <a:ext uri="{FF2B5EF4-FFF2-40B4-BE49-F238E27FC236}">
                <a16:creationId xmlns:a16="http://schemas.microsoft.com/office/drawing/2014/main" id="{1488A0F5-2525-0A81-FE6D-4D7006A0E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715000"/>
            <a:ext cx="762000" cy="381000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900" b="1" dirty="0">
                <a:latin typeface="Arial" panose="020B0604020202020204" pitchFamily="34" charset="0"/>
              </a:rPr>
              <a:t>F91C</a:t>
            </a:r>
          </a:p>
        </p:txBody>
      </p:sp>
      <p:sp>
        <p:nvSpPr>
          <p:cNvPr id="18508" name="Rectangle 132">
            <a:extLst>
              <a:ext uri="{FF2B5EF4-FFF2-40B4-BE49-F238E27FC236}">
                <a16:creationId xmlns:a16="http://schemas.microsoft.com/office/drawing/2014/main" id="{6200CE14-0574-F70B-F54A-5DEC7E59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4305300"/>
            <a:ext cx="657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Century Gothic" panose="020B0502020202020204" pitchFamily="34" charset="0"/>
              </a:rPr>
              <a:t>15</a:t>
            </a:r>
          </a:p>
        </p:txBody>
      </p:sp>
      <p:sp>
        <p:nvSpPr>
          <p:cNvPr id="18509" name="Text Box 139">
            <a:extLst>
              <a:ext uri="{FF2B5EF4-FFF2-40B4-BE49-F238E27FC236}">
                <a16:creationId xmlns:a16="http://schemas.microsoft.com/office/drawing/2014/main" id="{062AC840-BA2F-2C21-1803-7C508A708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094163"/>
            <a:ext cx="738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Flying </a:t>
            </a:r>
            <a:br>
              <a:rPr lang="en-US" altLang="en-US" sz="600" b="1">
                <a:latin typeface="Century Gothic" panose="020B0502020202020204" pitchFamily="34" charset="0"/>
              </a:rPr>
            </a:br>
            <a:r>
              <a:rPr lang="en-US" altLang="en-US" sz="600" b="1">
                <a:latin typeface="Century Gothic" panose="020B0502020202020204" pitchFamily="34" charset="0"/>
              </a:rPr>
              <a:t>Dragon 41FD</a:t>
            </a:r>
          </a:p>
        </p:txBody>
      </p:sp>
      <p:sp>
        <p:nvSpPr>
          <p:cNvPr id="18510" name="Line 140">
            <a:extLst>
              <a:ext uri="{FF2B5EF4-FFF2-40B4-BE49-F238E27FC236}">
                <a16:creationId xmlns:a16="http://schemas.microsoft.com/office/drawing/2014/main" id="{051FE3DA-63F2-87F9-3188-DA3A6E1942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0863" y="4335463"/>
            <a:ext cx="296862" cy="25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1" name="Freeform 142">
            <a:extLst>
              <a:ext uri="{FF2B5EF4-FFF2-40B4-BE49-F238E27FC236}">
                <a16:creationId xmlns:a16="http://schemas.microsoft.com/office/drawing/2014/main" id="{AEEEDC3E-6052-D66B-1E7A-198EB8A322AC}"/>
              </a:ext>
            </a:extLst>
          </p:cNvPr>
          <p:cNvSpPr>
            <a:spLocks/>
          </p:cNvSpPr>
          <p:nvPr/>
        </p:nvSpPr>
        <p:spPr bwMode="auto">
          <a:xfrm>
            <a:off x="914400" y="3860800"/>
            <a:ext cx="7391400" cy="1104900"/>
          </a:xfrm>
          <a:custGeom>
            <a:avLst/>
            <a:gdLst>
              <a:gd name="T0" fmla="*/ 0 w 4656"/>
              <a:gd name="T1" fmla="*/ 2147483646 h 696"/>
              <a:gd name="T2" fmla="*/ 2147483646 w 4656"/>
              <a:gd name="T3" fmla="*/ 2147483646 h 696"/>
              <a:gd name="T4" fmla="*/ 2147483646 w 4656"/>
              <a:gd name="T5" fmla="*/ 2147483646 h 696"/>
              <a:gd name="T6" fmla="*/ 2147483646 w 4656"/>
              <a:gd name="T7" fmla="*/ 2147483646 h 696"/>
              <a:gd name="T8" fmla="*/ 2147483646 w 4656"/>
              <a:gd name="T9" fmla="*/ 2147483646 h 696"/>
              <a:gd name="T10" fmla="*/ 2147483646 w 4656"/>
              <a:gd name="T11" fmla="*/ 2147483646 h 696"/>
              <a:gd name="T12" fmla="*/ 2147483646 w 4656"/>
              <a:gd name="T13" fmla="*/ 2147483646 h 696"/>
              <a:gd name="T14" fmla="*/ 2147483646 w 4656"/>
              <a:gd name="T15" fmla="*/ 2147483646 h 696"/>
              <a:gd name="T16" fmla="*/ 2147483646 w 4656"/>
              <a:gd name="T17" fmla="*/ 2147483646 h 696"/>
              <a:gd name="T18" fmla="*/ 2147483646 w 4656"/>
              <a:gd name="T19" fmla="*/ 2147483646 h 696"/>
              <a:gd name="T20" fmla="*/ 2147483646 w 4656"/>
              <a:gd name="T21" fmla="*/ 2147483646 h 696"/>
              <a:gd name="T22" fmla="*/ 2147483646 w 4656"/>
              <a:gd name="T23" fmla="*/ 2147483646 h 696"/>
              <a:gd name="T24" fmla="*/ 2147483646 w 4656"/>
              <a:gd name="T25" fmla="*/ 2147483646 h 696"/>
              <a:gd name="T26" fmla="*/ 2147483646 w 4656"/>
              <a:gd name="T27" fmla="*/ 2147483646 h 696"/>
              <a:gd name="T28" fmla="*/ 2147483646 w 4656"/>
              <a:gd name="T29" fmla="*/ 2147483646 h 696"/>
              <a:gd name="T30" fmla="*/ 2147483646 w 4656"/>
              <a:gd name="T31" fmla="*/ 2147483646 h 696"/>
              <a:gd name="T32" fmla="*/ 2147483646 w 4656"/>
              <a:gd name="T33" fmla="*/ 2147483646 h 696"/>
              <a:gd name="T34" fmla="*/ 2147483646 w 4656"/>
              <a:gd name="T35" fmla="*/ 2147483646 h 696"/>
              <a:gd name="T36" fmla="*/ 2147483646 w 4656"/>
              <a:gd name="T37" fmla="*/ 2147483646 h 696"/>
              <a:gd name="T38" fmla="*/ 2147483646 w 4656"/>
              <a:gd name="T39" fmla="*/ 2147483646 h 696"/>
              <a:gd name="T40" fmla="*/ 2147483646 w 4656"/>
              <a:gd name="T41" fmla="*/ 2147483646 h 696"/>
              <a:gd name="T42" fmla="*/ 2147483646 w 4656"/>
              <a:gd name="T43" fmla="*/ 2147483646 h 69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656"/>
              <a:gd name="T67" fmla="*/ 0 h 696"/>
              <a:gd name="T68" fmla="*/ 4656 w 4656"/>
              <a:gd name="T69" fmla="*/ 696 h 69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656" h="696">
                <a:moveTo>
                  <a:pt x="0" y="400"/>
                </a:moveTo>
                <a:cubicBezTo>
                  <a:pt x="56" y="424"/>
                  <a:pt x="112" y="448"/>
                  <a:pt x="144" y="448"/>
                </a:cubicBezTo>
                <a:cubicBezTo>
                  <a:pt x="176" y="448"/>
                  <a:pt x="152" y="400"/>
                  <a:pt x="192" y="400"/>
                </a:cubicBezTo>
                <a:cubicBezTo>
                  <a:pt x="232" y="400"/>
                  <a:pt x="336" y="440"/>
                  <a:pt x="384" y="448"/>
                </a:cubicBezTo>
                <a:cubicBezTo>
                  <a:pt x="432" y="456"/>
                  <a:pt x="440" y="448"/>
                  <a:pt x="480" y="448"/>
                </a:cubicBezTo>
                <a:cubicBezTo>
                  <a:pt x="520" y="448"/>
                  <a:pt x="536" y="464"/>
                  <a:pt x="624" y="448"/>
                </a:cubicBezTo>
                <a:cubicBezTo>
                  <a:pt x="712" y="432"/>
                  <a:pt x="920" y="392"/>
                  <a:pt x="1008" y="352"/>
                </a:cubicBezTo>
                <a:cubicBezTo>
                  <a:pt x="1096" y="312"/>
                  <a:pt x="1104" y="240"/>
                  <a:pt x="1152" y="208"/>
                </a:cubicBezTo>
                <a:cubicBezTo>
                  <a:pt x="1200" y="176"/>
                  <a:pt x="1176" y="192"/>
                  <a:pt x="1296" y="160"/>
                </a:cubicBezTo>
                <a:cubicBezTo>
                  <a:pt x="1416" y="128"/>
                  <a:pt x="1744" y="32"/>
                  <a:pt x="1872" y="16"/>
                </a:cubicBezTo>
                <a:cubicBezTo>
                  <a:pt x="2000" y="0"/>
                  <a:pt x="2000" y="48"/>
                  <a:pt x="2064" y="64"/>
                </a:cubicBezTo>
                <a:cubicBezTo>
                  <a:pt x="2128" y="80"/>
                  <a:pt x="2200" y="112"/>
                  <a:pt x="2256" y="112"/>
                </a:cubicBezTo>
                <a:cubicBezTo>
                  <a:pt x="2312" y="112"/>
                  <a:pt x="2352" y="72"/>
                  <a:pt x="2400" y="64"/>
                </a:cubicBezTo>
                <a:cubicBezTo>
                  <a:pt x="2448" y="56"/>
                  <a:pt x="2504" y="56"/>
                  <a:pt x="2544" y="64"/>
                </a:cubicBezTo>
                <a:cubicBezTo>
                  <a:pt x="2584" y="72"/>
                  <a:pt x="2568" y="80"/>
                  <a:pt x="2640" y="112"/>
                </a:cubicBezTo>
                <a:cubicBezTo>
                  <a:pt x="2712" y="144"/>
                  <a:pt x="2864" y="224"/>
                  <a:pt x="2976" y="256"/>
                </a:cubicBezTo>
                <a:cubicBezTo>
                  <a:pt x="3088" y="288"/>
                  <a:pt x="3192" y="272"/>
                  <a:pt x="3312" y="304"/>
                </a:cubicBezTo>
                <a:cubicBezTo>
                  <a:pt x="3432" y="336"/>
                  <a:pt x="3584" y="408"/>
                  <a:pt x="3696" y="448"/>
                </a:cubicBezTo>
                <a:cubicBezTo>
                  <a:pt x="3808" y="488"/>
                  <a:pt x="3888" y="512"/>
                  <a:pt x="3984" y="544"/>
                </a:cubicBezTo>
                <a:cubicBezTo>
                  <a:pt x="4080" y="576"/>
                  <a:pt x="4184" y="616"/>
                  <a:pt x="4272" y="640"/>
                </a:cubicBezTo>
                <a:cubicBezTo>
                  <a:pt x="4360" y="664"/>
                  <a:pt x="4448" y="680"/>
                  <a:pt x="4512" y="688"/>
                </a:cubicBezTo>
                <a:cubicBezTo>
                  <a:pt x="4576" y="696"/>
                  <a:pt x="4616" y="692"/>
                  <a:pt x="4656" y="688"/>
                </a:cubicBezTo>
              </a:path>
            </a:pathLst>
          </a:custGeom>
          <a:noFill/>
          <a:ln w="635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2" name="Freeform 143">
            <a:extLst>
              <a:ext uri="{FF2B5EF4-FFF2-40B4-BE49-F238E27FC236}">
                <a16:creationId xmlns:a16="http://schemas.microsoft.com/office/drawing/2014/main" id="{E0636402-75F8-ADFF-E655-C4B3F6225A73}"/>
              </a:ext>
            </a:extLst>
          </p:cNvPr>
          <p:cNvSpPr>
            <a:spLocks/>
          </p:cNvSpPr>
          <p:nvPr/>
        </p:nvSpPr>
        <p:spPr bwMode="auto">
          <a:xfrm>
            <a:off x="2133600" y="2819400"/>
            <a:ext cx="758825" cy="1298575"/>
          </a:xfrm>
          <a:custGeom>
            <a:avLst/>
            <a:gdLst>
              <a:gd name="T0" fmla="*/ 0 w 480"/>
              <a:gd name="T1" fmla="*/ 0 h 816"/>
              <a:gd name="T2" fmla="*/ 0 w 480"/>
              <a:gd name="T3" fmla="*/ 2147483646 h 816"/>
              <a:gd name="T4" fmla="*/ 2147483646 w 480"/>
              <a:gd name="T5" fmla="*/ 2147483646 h 816"/>
              <a:gd name="T6" fmla="*/ 2147483646 w 480"/>
              <a:gd name="T7" fmla="*/ 2147483646 h 816"/>
              <a:gd name="T8" fmla="*/ 2147483646 w 480"/>
              <a:gd name="T9" fmla="*/ 0 h 816"/>
              <a:gd name="T10" fmla="*/ 0 w 480"/>
              <a:gd name="T11" fmla="*/ 0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816"/>
              <a:gd name="T20" fmla="*/ 480 w 480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816">
                <a:moveTo>
                  <a:pt x="0" y="0"/>
                </a:moveTo>
                <a:lnTo>
                  <a:pt x="0" y="192"/>
                </a:lnTo>
                <a:lnTo>
                  <a:pt x="384" y="816"/>
                </a:lnTo>
                <a:lnTo>
                  <a:pt x="480" y="768"/>
                </a:lnTo>
                <a:lnTo>
                  <a:pt x="480" y="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3" name="Freeform 144">
            <a:extLst>
              <a:ext uri="{FF2B5EF4-FFF2-40B4-BE49-F238E27FC236}">
                <a16:creationId xmlns:a16="http://schemas.microsoft.com/office/drawing/2014/main" id="{7882A2B9-1892-C15A-1D2A-C1F1F5EF18D3}"/>
              </a:ext>
            </a:extLst>
          </p:cNvPr>
          <p:cNvSpPr>
            <a:spLocks/>
          </p:cNvSpPr>
          <p:nvPr/>
        </p:nvSpPr>
        <p:spPr bwMode="auto">
          <a:xfrm>
            <a:off x="2905125" y="2662238"/>
            <a:ext cx="904875" cy="1295400"/>
          </a:xfrm>
          <a:custGeom>
            <a:avLst/>
            <a:gdLst>
              <a:gd name="T0" fmla="*/ 0 w 528"/>
              <a:gd name="T1" fmla="*/ 0 h 816"/>
              <a:gd name="T2" fmla="*/ 0 w 528"/>
              <a:gd name="T3" fmla="*/ 2147483646 h 816"/>
              <a:gd name="T4" fmla="*/ 2147483646 w 528"/>
              <a:gd name="T5" fmla="*/ 2147483646 h 816"/>
              <a:gd name="T6" fmla="*/ 2147483646 w 528"/>
              <a:gd name="T7" fmla="*/ 2147483646 h 816"/>
              <a:gd name="T8" fmla="*/ 2147483646 w 528"/>
              <a:gd name="T9" fmla="*/ 0 h 816"/>
              <a:gd name="T10" fmla="*/ 0 w 528"/>
              <a:gd name="T11" fmla="*/ 0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8"/>
              <a:gd name="T19" fmla="*/ 0 h 816"/>
              <a:gd name="T20" fmla="*/ 528 w 52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8" h="816">
                <a:moveTo>
                  <a:pt x="0" y="0"/>
                </a:moveTo>
                <a:lnTo>
                  <a:pt x="0" y="816"/>
                </a:lnTo>
                <a:lnTo>
                  <a:pt x="288" y="816"/>
                </a:lnTo>
                <a:lnTo>
                  <a:pt x="528" y="720"/>
                </a:lnTo>
                <a:lnTo>
                  <a:pt x="528" y="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4" name="Freeform 145">
            <a:extLst>
              <a:ext uri="{FF2B5EF4-FFF2-40B4-BE49-F238E27FC236}">
                <a16:creationId xmlns:a16="http://schemas.microsoft.com/office/drawing/2014/main" id="{752DC8B0-B3A9-BF3C-178F-9056EAF69A24}"/>
              </a:ext>
            </a:extLst>
          </p:cNvPr>
          <p:cNvSpPr>
            <a:spLocks/>
          </p:cNvSpPr>
          <p:nvPr/>
        </p:nvSpPr>
        <p:spPr bwMode="auto">
          <a:xfrm>
            <a:off x="971550" y="4572000"/>
            <a:ext cx="1695450" cy="304800"/>
          </a:xfrm>
          <a:custGeom>
            <a:avLst/>
            <a:gdLst>
              <a:gd name="T0" fmla="*/ 0 w 1068"/>
              <a:gd name="T1" fmla="*/ 2147483646 h 192"/>
              <a:gd name="T2" fmla="*/ 0 w 1068"/>
              <a:gd name="T3" fmla="*/ 2147483646 h 192"/>
              <a:gd name="T4" fmla="*/ 2147483646 w 1068"/>
              <a:gd name="T5" fmla="*/ 2147483646 h 192"/>
              <a:gd name="T6" fmla="*/ 2147483646 w 1068"/>
              <a:gd name="T7" fmla="*/ 0 h 192"/>
              <a:gd name="T8" fmla="*/ 2147483646 w 1068"/>
              <a:gd name="T9" fmla="*/ 0 h 192"/>
              <a:gd name="T10" fmla="*/ 2147483646 w 1068"/>
              <a:gd name="T11" fmla="*/ 0 h 192"/>
              <a:gd name="T12" fmla="*/ 2147483646 w 1068"/>
              <a:gd name="T13" fmla="*/ 2147483646 h 192"/>
              <a:gd name="T14" fmla="*/ 2147483646 w 1068"/>
              <a:gd name="T15" fmla="*/ 2147483646 h 192"/>
              <a:gd name="T16" fmla="*/ 2147483646 w 1068"/>
              <a:gd name="T17" fmla="*/ 0 h 192"/>
              <a:gd name="T18" fmla="*/ 0 w 1068"/>
              <a:gd name="T19" fmla="*/ 2147483646 h 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68"/>
              <a:gd name="T31" fmla="*/ 0 h 192"/>
              <a:gd name="T32" fmla="*/ 1068 w 1068"/>
              <a:gd name="T33" fmla="*/ 192 h 1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68" h="192">
                <a:moveTo>
                  <a:pt x="0" y="18"/>
                </a:moveTo>
                <a:cubicBezTo>
                  <a:pt x="0" y="72"/>
                  <a:pt x="0" y="126"/>
                  <a:pt x="0" y="180"/>
                </a:cubicBezTo>
                <a:lnTo>
                  <a:pt x="1068" y="192"/>
                </a:lnTo>
                <a:lnTo>
                  <a:pt x="1068" y="0"/>
                </a:lnTo>
                <a:lnTo>
                  <a:pt x="828" y="0"/>
                </a:lnTo>
                <a:lnTo>
                  <a:pt x="588" y="0"/>
                </a:lnTo>
                <a:lnTo>
                  <a:pt x="588" y="48"/>
                </a:lnTo>
                <a:lnTo>
                  <a:pt x="204" y="48"/>
                </a:lnTo>
                <a:lnTo>
                  <a:pt x="204" y="0"/>
                </a:lnTo>
                <a:lnTo>
                  <a:pt x="0" y="18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5" name="Text Box 146">
            <a:extLst>
              <a:ext uri="{FF2B5EF4-FFF2-40B4-BE49-F238E27FC236}">
                <a16:creationId xmlns:a16="http://schemas.microsoft.com/office/drawing/2014/main" id="{AD4D5CEA-3168-5397-C279-604C874AC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4646613"/>
            <a:ext cx="1066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u="sng">
                <a:latin typeface="Century Gothic" panose="020B0502020202020204" pitchFamily="34" charset="0"/>
              </a:rPr>
              <a:t>F31</a:t>
            </a:r>
            <a:endParaRPr lang="en-US" altLang="en-US" sz="1000" b="1">
              <a:latin typeface="Century Gothic" panose="020B0502020202020204" pitchFamily="34" charset="0"/>
            </a:endParaRPr>
          </a:p>
        </p:txBody>
      </p:sp>
      <p:sp>
        <p:nvSpPr>
          <p:cNvPr id="18516" name="Freeform 33">
            <a:extLst>
              <a:ext uri="{FF2B5EF4-FFF2-40B4-BE49-F238E27FC236}">
                <a16:creationId xmlns:a16="http://schemas.microsoft.com/office/drawing/2014/main" id="{2F76066D-EFB5-D911-02B2-63D2EAC14024}"/>
              </a:ext>
            </a:extLst>
          </p:cNvPr>
          <p:cNvSpPr>
            <a:spLocks/>
          </p:cNvSpPr>
          <p:nvPr/>
        </p:nvSpPr>
        <p:spPr bwMode="auto">
          <a:xfrm rot="-5400000">
            <a:off x="1083469" y="4250531"/>
            <a:ext cx="149225" cy="182563"/>
          </a:xfrm>
          <a:custGeom>
            <a:avLst/>
            <a:gdLst>
              <a:gd name="T0" fmla="*/ 2147483646 w 94"/>
              <a:gd name="T1" fmla="*/ 0 h 115"/>
              <a:gd name="T2" fmla="*/ 2147483646 w 94"/>
              <a:gd name="T3" fmla="*/ 2147483646 h 115"/>
              <a:gd name="T4" fmla="*/ 2147483646 w 94"/>
              <a:gd name="T5" fmla="*/ 2147483646 h 115"/>
              <a:gd name="T6" fmla="*/ 0 w 94"/>
              <a:gd name="T7" fmla="*/ 2147483646 h 115"/>
              <a:gd name="T8" fmla="*/ 2147483646 w 94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115"/>
              <a:gd name="T17" fmla="*/ 94 w 94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115">
                <a:moveTo>
                  <a:pt x="50" y="0"/>
                </a:moveTo>
                <a:lnTo>
                  <a:pt x="94" y="30"/>
                </a:lnTo>
                <a:lnTo>
                  <a:pt x="50" y="115"/>
                </a:lnTo>
                <a:lnTo>
                  <a:pt x="0" y="85"/>
                </a:lnTo>
                <a:lnTo>
                  <a:pt x="5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17" name="Freeform 34">
            <a:extLst>
              <a:ext uri="{FF2B5EF4-FFF2-40B4-BE49-F238E27FC236}">
                <a16:creationId xmlns:a16="http://schemas.microsoft.com/office/drawing/2014/main" id="{49726583-8184-582D-7AC7-90155EB4D343}"/>
              </a:ext>
            </a:extLst>
          </p:cNvPr>
          <p:cNvSpPr>
            <a:spLocks/>
          </p:cNvSpPr>
          <p:nvPr/>
        </p:nvSpPr>
        <p:spPr bwMode="auto">
          <a:xfrm rot="-5400000">
            <a:off x="1539082" y="4361656"/>
            <a:ext cx="119062" cy="149225"/>
          </a:xfrm>
          <a:custGeom>
            <a:avLst/>
            <a:gdLst>
              <a:gd name="T0" fmla="*/ 0 w 75"/>
              <a:gd name="T1" fmla="*/ 2147483646 h 94"/>
              <a:gd name="T2" fmla="*/ 2147483646 w 75"/>
              <a:gd name="T3" fmla="*/ 0 h 94"/>
              <a:gd name="T4" fmla="*/ 2147483646 w 75"/>
              <a:gd name="T5" fmla="*/ 2147483646 h 94"/>
              <a:gd name="T6" fmla="*/ 2147483646 w 75"/>
              <a:gd name="T7" fmla="*/ 2147483646 h 94"/>
              <a:gd name="T8" fmla="*/ 0 w 75"/>
              <a:gd name="T9" fmla="*/ 2147483646 h 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94"/>
              <a:gd name="T17" fmla="*/ 75 w 75"/>
              <a:gd name="T18" fmla="*/ 94 h 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94">
                <a:moveTo>
                  <a:pt x="0" y="20"/>
                </a:moveTo>
                <a:lnTo>
                  <a:pt x="40" y="0"/>
                </a:lnTo>
                <a:lnTo>
                  <a:pt x="75" y="70"/>
                </a:lnTo>
                <a:lnTo>
                  <a:pt x="35" y="94"/>
                </a:lnTo>
                <a:lnTo>
                  <a:pt x="0" y="2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18" name="Freeform 35">
            <a:extLst>
              <a:ext uri="{FF2B5EF4-FFF2-40B4-BE49-F238E27FC236}">
                <a16:creationId xmlns:a16="http://schemas.microsoft.com/office/drawing/2014/main" id="{22640D5D-4C0C-2F68-23BB-AFECBDFF7FAC}"/>
              </a:ext>
            </a:extLst>
          </p:cNvPr>
          <p:cNvSpPr>
            <a:spLocks/>
          </p:cNvSpPr>
          <p:nvPr/>
        </p:nvSpPr>
        <p:spPr bwMode="auto">
          <a:xfrm rot="-5400000">
            <a:off x="2039938" y="4316412"/>
            <a:ext cx="95250" cy="149225"/>
          </a:xfrm>
          <a:custGeom>
            <a:avLst/>
            <a:gdLst>
              <a:gd name="T0" fmla="*/ 0 w 60"/>
              <a:gd name="T1" fmla="*/ 2147483646 h 94"/>
              <a:gd name="T2" fmla="*/ 2147483646 w 60"/>
              <a:gd name="T3" fmla="*/ 0 h 94"/>
              <a:gd name="T4" fmla="*/ 2147483646 w 60"/>
              <a:gd name="T5" fmla="*/ 2147483646 h 94"/>
              <a:gd name="T6" fmla="*/ 2147483646 w 60"/>
              <a:gd name="T7" fmla="*/ 2147483646 h 94"/>
              <a:gd name="T8" fmla="*/ 0 w 60"/>
              <a:gd name="T9" fmla="*/ 2147483646 h 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94"/>
              <a:gd name="T17" fmla="*/ 60 w 60"/>
              <a:gd name="T18" fmla="*/ 94 h 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94">
                <a:moveTo>
                  <a:pt x="0" y="5"/>
                </a:moveTo>
                <a:lnTo>
                  <a:pt x="50" y="0"/>
                </a:lnTo>
                <a:lnTo>
                  <a:pt x="60" y="89"/>
                </a:lnTo>
                <a:lnTo>
                  <a:pt x="10" y="94"/>
                </a:lnTo>
                <a:lnTo>
                  <a:pt x="0" y="5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19" name="Freeform 36">
            <a:extLst>
              <a:ext uri="{FF2B5EF4-FFF2-40B4-BE49-F238E27FC236}">
                <a16:creationId xmlns:a16="http://schemas.microsoft.com/office/drawing/2014/main" id="{25F56F1C-A637-366C-22A8-F2F2713AFFA8}"/>
              </a:ext>
            </a:extLst>
          </p:cNvPr>
          <p:cNvSpPr>
            <a:spLocks/>
          </p:cNvSpPr>
          <p:nvPr/>
        </p:nvSpPr>
        <p:spPr bwMode="auto">
          <a:xfrm rot="-5400000">
            <a:off x="2366963" y="4200525"/>
            <a:ext cx="77787" cy="125413"/>
          </a:xfrm>
          <a:custGeom>
            <a:avLst/>
            <a:gdLst>
              <a:gd name="T0" fmla="*/ 0 w 49"/>
              <a:gd name="T1" fmla="*/ 0 h 79"/>
              <a:gd name="T2" fmla="*/ 2147483646 w 49"/>
              <a:gd name="T3" fmla="*/ 0 h 79"/>
              <a:gd name="T4" fmla="*/ 2147483646 w 49"/>
              <a:gd name="T5" fmla="*/ 2147483646 h 79"/>
              <a:gd name="T6" fmla="*/ 0 w 49"/>
              <a:gd name="T7" fmla="*/ 2147483646 h 79"/>
              <a:gd name="T8" fmla="*/ 0 w 49"/>
              <a:gd name="T9" fmla="*/ 0 h 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79"/>
              <a:gd name="T17" fmla="*/ 49 w 49"/>
              <a:gd name="T18" fmla="*/ 79 h 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79">
                <a:moveTo>
                  <a:pt x="0" y="0"/>
                </a:moveTo>
                <a:lnTo>
                  <a:pt x="49" y="0"/>
                </a:lnTo>
                <a:lnTo>
                  <a:pt x="44" y="79"/>
                </a:lnTo>
                <a:lnTo>
                  <a:pt x="0" y="7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20" name="Freeform 37">
            <a:extLst>
              <a:ext uri="{FF2B5EF4-FFF2-40B4-BE49-F238E27FC236}">
                <a16:creationId xmlns:a16="http://schemas.microsoft.com/office/drawing/2014/main" id="{D5FC5750-D8F9-FF70-23A4-8BD5CFEC08ED}"/>
              </a:ext>
            </a:extLst>
          </p:cNvPr>
          <p:cNvSpPr>
            <a:spLocks/>
          </p:cNvSpPr>
          <p:nvPr/>
        </p:nvSpPr>
        <p:spPr bwMode="auto">
          <a:xfrm rot="-5400000">
            <a:off x="2449513" y="4102100"/>
            <a:ext cx="87312" cy="77788"/>
          </a:xfrm>
          <a:custGeom>
            <a:avLst/>
            <a:gdLst>
              <a:gd name="T0" fmla="*/ 0 w 55"/>
              <a:gd name="T1" fmla="*/ 0 h 49"/>
              <a:gd name="T2" fmla="*/ 2147483646 w 55"/>
              <a:gd name="T3" fmla="*/ 0 h 49"/>
              <a:gd name="T4" fmla="*/ 2147483646 w 55"/>
              <a:gd name="T5" fmla="*/ 2147483646 h 49"/>
              <a:gd name="T6" fmla="*/ 0 w 55"/>
              <a:gd name="T7" fmla="*/ 2147483646 h 49"/>
              <a:gd name="T8" fmla="*/ 0 w 55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49"/>
              <a:gd name="T17" fmla="*/ 55 w 55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49">
                <a:moveTo>
                  <a:pt x="0" y="0"/>
                </a:moveTo>
                <a:lnTo>
                  <a:pt x="50" y="0"/>
                </a:lnTo>
                <a:lnTo>
                  <a:pt x="55" y="49"/>
                </a:lnTo>
                <a:lnTo>
                  <a:pt x="0" y="4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21" name="Freeform 38">
            <a:extLst>
              <a:ext uri="{FF2B5EF4-FFF2-40B4-BE49-F238E27FC236}">
                <a16:creationId xmlns:a16="http://schemas.microsoft.com/office/drawing/2014/main" id="{AABB0D9F-020C-42DB-6B5E-567B27BF062D}"/>
              </a:ext>
            </a:extLst>
          </p:cNvPr>
          <p:cNvSpPr>
            <a:spLocks/>
          </p:cNvSpPr>
          <p:nvPr/>
        </p:nvSpPr>
        <p:spPr bwMode="auto">
          <a:xfrm rot="-5400000">
            <a:off x="2261394" y="3652044"/>
            <a:ext cx="95250" cy="87312"/>
          </a:xfrm>
          <a:custGeom>
            <a:avLst/>
            <a:gdLst>
              <a:gd name="T0" fmla="*/ 0 w 60"/>
              <a:gd name="T1" fmla="*/ 2147483646 h 55"/>
              <a:gd name="T2" fmla="*/ 2147483646 w 60"/>
              <a:gd name="T3" fmla="*/ 0 h 55"/>
              <a:gd name="T4" fmla="*/ 2147483646 w 60"/>
              <a:gd name="T5" fmla="*/ 2147483646 h 55"/>
              <a:gd name="T6" fmla="*/ 2147483646 w 60"/>
              <a:gd name="T7" fmla="*/ 2147483646 h 55"/>
              <a:gd name="T8" fmla="*/ 0 w 60"/>
              <a:gd name="T9" fmla="*/ 2147483646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55"/>
              <a:gd name="T17" fmla="*/ 60 w 60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55">
                <a:moveTo>
                  <a:pt x="0" y="15"/>
                </a:moveTo>
                <a:lnTo>
                  <a:pt x="35" y="0"/>
                </a:lnTo>
                <a:lnTo>
                  <a:pt x="60" y="40"/>
                </a:lnTo>
                <a:lnTo>
                  <a:pt x="25" y="55"/>
                </a:lnTo>
                <a:lnTo>
                  <a:pt x="0" y="15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22" name="Freeform 39">
            <a:extLst>
              <a:ext uri="{FF2B5EF4-FFF2-40B4-BE49-F238E27FC236}">
                <a16:creationId xmlns:a16="http://schemas.microsoft.com/office/drawing/2014/main" id="{91F72BB4-E4E1-66E7-2AD5-1E4C916B3AFC}"/>
              </a:ext>
            </a:extLst>
          </p:cNvPr>
          <p:cNvSpPr>
            <a:spLocks/>
          </p:cNvSpPr>
          <p:nvPr/>
        </p:nvSpPr>
        <p:spPr bwMode="auto">
          <a:xfrm rot="-5400000">
            <a:off x="2201862" y="3552826"/>
            <a:ext cx="111125" cy="95250"/>
          </a:xfrm>
          <a:custGeom>
            <a:avLst/>
            <a:gdLst>
              <a:gd name="T0" fmla="*/ 0 w 70"/>
              <a:gd name="T1" fmla="*/ 2147483646 h 60"/>
              <a:gd name="T2" fmla="*/ 2147483646 w 70"/>
              <a:gd name="T3" fmla="*/ 0 h 60"/>
              <a:gd name="T4" fmla="*/ 2147483646 w 70"/>
              <a:gd name="T5" fmla="*/ 2147483646 h 60"/>
              <a:gd name="T6" fmla="*/ 2147483646 w 70"/>
              <a:gd name="T7" fmla="*/ 2147483646 h 60"/>
              <a:gd name="T8" fmla="*/ 0 w 70"/>
              <a:gd name="T9" fmla="*/ 214748364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60"/>
              <a:gd name="T17" fmla="*/ 70 w 70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60">
                <a:moveTo>
                  <a:pt x="0" y="30"/>
                </a:moveTo>
                <a:lnTo>
                  <a:pt x="50" y="0"/>
                </a:lnTo>
                <a:lnTo>
                  <a:pt x="70" y="35"/>
                </a:lnTo>
                <a:lnTo>
                  <a:pt x="25" y="60"/>
                </a:lnTo>
                <a:lnTo>
                  <a:pt x="0" y="3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23" name="Freeform 40">
            <a:extLst>
              <a:ext uri="{FF2B5EF4-FFF2-40B4-BE49-F238E27FC236}">
                <a16:creationId xmlns:a16="http://schemas.microsoft.com/office/drawing/2014/main" id="{61320051-8CE3-CCC6-B68E-CFBF5905957F}"/>
              </a:ext>
            </a:extLst>
          </p:cNvPr>
          <p:cNvSpPr>
            <a:spLocks/>
          </p:cNvSpPr>
          <p:nvPr/>
        </p:nvSpPr>
        <p:spPr bwMode="auto">
          <a:xfrm rot="-5400000">
            <a:off x="1978818" y="3275807"/>
            <a:ext cx="119063" cy="101600"/>
          </a:xfrm>
          <a:custGeom>
            <a:avLst/>
            <a:gdLst>
              <a:gd name="T0" fmla="*/ 0 w 75"/>
              <a:gd name="T1" fmla="*/ 2147483646 h 64"/>
              <a:gd name="T2" fmla="*/ 2147483646 w 75"/>
              <a:gd name="T3" fmla="*/ 0 h 64"/>
              <a:gd name="T4" fmla="*/ 2147483646 w 75"/>
              <a:gd name="T5" fmla="*/ 2147483646 h 64"/>
              <a:gd name="T6" fmla="*/ 2147483646 w 75"/>
              <a:gd name="T7" fmla="*/ 2147483646 h 64"/>
              <a:gd name="T8" fmla="*/ 0 w 75"/>
              <a:gd name="T9" fmla="*/ 2147483646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"/>
              <a:gd name="T16" fmla="*/ 0 h 64"/>
              <a:gd name="T17" fmla="*/ 75 w 75"/>
              <a:gd name="T18" fmla="*/ 64 h 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" h="64">
                <a:moveTo>
                  <a:pt x="0" y="40"/>
                </a:moveTo>
                <a:lnTo>
                  <a:pt x="55" y="0"/>
                </a:lnTo>
                <a:lnTo>
                  <a:pt x="75" y="25"/>
                </a:lnTo>
                <a:lnTo>
                  <a:pt x="25" y="64"/>
                </a:lnTo>
                <a:lnTo>
                  <a:pt x="0" y="4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24" name="Freeform 41">
            <a:extLst>
              <a:ext uri="{FF2B5EF4-FFF2-40B4-BE49-F238E27FC236}">
                <a16:creationId xmlns:a16="http://schemas.microsoft.com/office/drawing/2014/main" id="{57A09606-7697-EBE1-C407-31E0DC109020}"/>
              </a:ext>
            </a:extLst>
          </p:cNvPr>
          <p:cNvSpPr>
            <a:spLocks/>
          </p:cNvSpPr>
          <p:nvPr/>
        </p:nvSpPr>
        <p:spPr bwMode="auto">
          <a:xfrm rot="-5400000">
            <a:off x="1961357" y="3190081"/>
            <a:ext cx="71438" cy="79375"/>
          </a:xfrm>
          <a:custGeom>
            <a:avLst/>
            <a:gdLst>
              <a:gd name="T0" fmla="*/ 0 w 45"/>
              <a:gd name="T1" fmla="*/ 2147483646 h 50"/>
              <a:gd name="T2" fmla="*/ 2147483646 w 45"/>
              <a:gd name="T3" fmla="*/ 0 h 50"/>
              <a:gd name="T4" fmla="*/ 2147483646 w 45"/>
              <a:gd name="T5" fmla="*/ 2147483646 h 50"/>
              <a:gd name="T6" fmla="*/ 2147483646 w 45"/>
              <a:gd name="T7" fmla="*/ 2147483646 h 50"/>
              <a:gd name="T8" fmla="*/ 0 w 45"/>
              <a:gd name="T9" fmla="*/ 2147483646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50"/>
              <a:gd name="T17" fmla="*/ 45 w 45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50">
                <a:moveTo>
                  <a:pt x="0" y="15"/>
                </a:moveTo>
                <a:lnTo>
                  <a:pt x="15" y="0"/>
                </a:lnTo>
                <a:lnTo>
                  <a:pt x="45" y="35"/>
                </a:lnTo>
                <a:lnTo>
                  <a:pt x="30" y="50"/>
                </a:lnTo>
                <a:lnTo>
                  <a:pt x="0" y="15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25" name="Freeform 42">
            <a:extLst>
              <a:ext uri="{FF2B5EF4-FFF2-40B4-BE49-F238E27FC236}">
                <a16:creationId xmlns:a16="http://schemas.microsoft.com/office/drawing/2014/main" id="{9F63F890-396F-0CF7-A45B-3A49A5CB3A53}"/>
              </a:ext>
            </a:extLst>
          </p:cNvPr>
          <p:cNvSpPr>
            <a:spLocks/>
          </p:cNvSpPr>
          <p:nvPr/>
        </p:nvSpPr>
        <p:spPr bwMode="auto">
          <a:xfrm rot="-5400000">
            <a:off x="1690688" y="2938463"/>
            <a:ext cx="103187" cy="71437"/>
          </a:xfrm>
          <a:custGeom>
            <a:avLst/>
            <a:gdLst>
              <a:gd name="T0" fmla="*/ 0 w 65"/>
              <a:gd name="T1" fmla="*/ 0 h 45"/>
              <a:gd name="T2" fmla="*/ 2147483646 w 65"/>
              <a:gd name="T3" fmla="*/ 0 h 45"/>
              <a:gd name="T4" fmla="*/ 2147483646 w 65"/>
              <a:gd name="T5" fmla="*/ 2147483646 h 45"/>
              <a:gd name="T6" fmla="*/ 0 w 65"/>
              <a:gd name="T7" fmla="*/ 2147483646 h 45"/>
              <a:gd name="T8" fmla="*/ 0 w 65"/>
              <a:gd name="T9" fmla="*/ 0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45"/>
              <a:gd name="T17" fmla="*/ 65 w 65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45">
                <a:moveTo>
                  <a:pt x="0" y="0"/>
                </a:moveTo>
                <a:lnTo>
                  <a:pt x="65" y="0"/>
                </a:lnTo>
                <a:lnTo>
                  <a:pt x="65" y="45"/>
                </a:lnTo>
                <a:lnTo>
                  <a:pt x="0" y="4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26" name="Rectangle 43">
            <a:extLst>
              <a:ext uri="{FF2B5EF4-FFF2-40B4-BE49-F238E27FC236}">
                <a16:creationId xmlns:a16="http://schemas.microsoft.com/office/drawing/2014/main" id="{AEC7C461-3C42-5172-B681-940B5EF60A9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714500" y="3092450"/>
            <a:ext cx="31750" cy="31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527" name="Freeform 44">
            <a:extLst>
              <a:ext uri="{FF2B5EF4-FFF2-40B4-BE49-F238E27FC236}">
                <a16:creationId xmlns:a16="http://schemas.microsoft.com/office/drawing/2014/main" id="{CBE7E4CE-3F06-570F-8070-B4FC80BEC24E}"/>
              </a:ext>
            </a:extLst>
          </p:cNvPr>
          <p:cNvSpPr>
            <a:spLocks/>
          </p:cNvSpPr>
          <p:nvPr/>
        </p:nvSpPr>
        <p:spPr bwMode="auto">
          <a:xfrm rot="-5400000">
            <a:off x="1557337" y="2917826"/>
            <a:ext cx="150813" cy="55562"/>
          </a:xfrm>
          <a:custGeom>
            <a:avLst/>
            <a:gdLst>
              <a:gd name="T0" fmla="*/ 0 w 95"/>
              <a:gd name="T1" fmla="*/ 0 h 35"/>
              <a:gd name="T2" fmla="*/ 2147483646 w 95"/>
              <a:gd name="T3" fmla="*/ 0 h 35"/>
              <a:gd name="T4" fmla="*/ 2147483646 w 95"/>
              <a:gd name="T5" fmla="*/ 2147483646 h 35"/>
              <a:gd name="T6" fmla="*/ 2147483646 w 95"/>
              <a:gd name="T7" fmla="*/ 2147483646 h 35"/>
              <a:gd name="T8" fmla="*/ 0 w 95"/>
              <a:gd name="T9" fmla="*/ 0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35"/>
              <a:gd name="T17" fmla="*/ 95 w 95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35">
                <a:moveTo>
                  <a:pt x="0" y="0"/>
                </a:moveTo>
                <a:lnTo>
                  <a:pt x="95" y="0"/>
                </a:lnTo>
                <a:lnTo>
                  <a:pt x="95" y="35"/>
                </a:lnTo>
                <a:lnTo>
                  <a:pt x="5" y="35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28" name="Rectangle 45">
            <a:extLst>
              <a:ext uri="{FF2B5EF4-FFF2-40B4-BE49-F238E27FC236}">
                <a16:creationId xmlns:a16="http://schemas.microsoft.com/office/drawing/2014/main" id="{18B2CA62-22E2-C880-660B-5EC88389186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537494" y="3042444"/>
            <a:ext cx="46037" cy="47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529" name="Freeform 46">
            <a:extLst>
              <a:ext uri="{FF2B5EF4-FFF2-40B4-BE49-F238E27FC236}">
                <a16:creationId xmlns:a16="http://schemas.microsoft.com/office/drawing/2014/main" id="{ED0B0947-1263-2840-ECC2-765E843762DC}"/>
              </a:ext>
            </a:extLst>
          </p:cNvPr>
          <p:cNvSpPr>
            <a:spLocks/>
          </p:cNvSpPr>
          <p:nvPr/>
        </p:nvSpPr>
        <p:spPr bwMode="auto">
          <a:xfrm rot="-5400000">
            <a:off x="2601119" y="4495006"/>
            <a:ext cx="419100" cy="173038"/>
          </a:xfrm>
          <a:custGeom>
            <a:avLst/>
            <a:gdLst>
              <a:gd name="T0" fmla="*/ 0 w 264"/>
              <a:gd name="T1" fmla="*/ 2147483646 h 109"/>
              <a:gd name="T2" fmla="*/ 2147483646 w 264"/>
              <a:gd name="T3" fmla="*/ 2147483646 h 109"/>
              <a:gd name="T4" fmla="*/ 2147483646 w 264"/>
              <a:gd name="T5" fmla="*/ 0 h 109"/>
              <a:gd name="T6" fmla="*/ 2147483646 w 264"/>
              <a:gd name="T7" fmla="*/ 0 h 109"/>
              <a:gd name="T8" fmla="*/ 2147483646 w 264"/>
              <a:gd name="T9" fmla="*/ 2147483646 h 109"/>
              <a:gd name="T10" fmla="*/ 2147483646 w 264"/>
              <a:gd name="T11" fmla="*/ 2147483646 h 109"/>
              <a:gd name="T12" fmla="*/ 2147483646 w 264"/>
              <a:gd name="T13" fmla="*/ 2147483646 h 109"/>
              <a:gd name="T14" fmla="*/ 2147483646 w 264"/>
              <a:gd name="T15" fmla="*/ 2147483646 h 109"/>
              <a:gd name="T16" fmla="*/ 2147483646 w 264"/>
              <a:gd name="T17" fmla="*/ 2147483646 h 109"/>
              <a:gd name="T18" fmla="*/ 2147483646 w 264"/>
              <a:gd name="T19" fmla="*/ 2147483646 h 109"/>
              <a:gd name="T20" fmla="*/ 2147483646 w 264"/>
              <a:gd name="T21" fmla="*/ 2147483646 h 109"/>
              <a:gd name="T22" fmla="*/ 2147483646 w 264"/>
              <a:gd name="T23" fmla="*/ 2147483646 h 109"/>
              <a:gd name="T24" fmla="*/ 2147483646 w 264"/>
              <a:gd name="T25" fmla="*/ 2147483646 h 109"/>
              <a:gd name="T26" fmla="*/ 2147483646 w 264"/>
              <a:gd name="T27" fmla="*/ 2147483646 h 109"/>
              <a:gd name="T28" fmla="*/ 2147483646 w 264"/>
              <a:gd name="T29" fmla="*/ 2147483646 h 109"/>
              <a:gd name="T30" fmla="*/ 2147483646 w 264"/>
              <a:gd name="T31" fmla="*/ 2147483646 h 109"/>
              <a:gd name="T32" fmla="*/ 0 w 264"/>
              <a:gd name="T33" fmla="*/ 2147483646 h 109"/>
              <a:gd name="T34" fmla="*/ 0 w 264"/>
              <a:gd name="T35" fmla="*/ 2147483646 h 10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4"/>
              <a:gd name="T55" fmla="*/ 0 h 109"/>
              <a:gd name="T56" fmla="*/ 264 w 264"/>
              <a:gd name="T57" fmla="*/ 109 h 10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4" h="109">
                <a:moveTo>
                  <a:pt x="0" y="20"/>
                </a:moveTo>
                <a:lnTo>
                  <a:pt x="149" y="20"/>
                </a:lnTo>
                <a:lnTo>
                  <a:pt x="149" y="0"/>
                </a:lnTo>
                <a:lnTo>
                  <a:pt x="234" y="0"/>
                </a:lnTo>
                <a:lnTo>
                  <a:pt x="234" y="5"/>
                </a:lnTo>
                <a:lnTo>
                  <a:pt x="259" y="5"/>
                </a:lnTo>
                <a:lnTo>
                  <a:pt x="264" y="84"/>
                </a:lnTo>
                <a:lnTo>
                  <a:pt x="189" y="84"/>
                </a:lnTo>
                <a:lnTo>
                  <a:pt x="184" y="104"/>
                </a:lnTo>
                <a:lnTo>
                  <a:pt x="159" y="104"/>
                </a:lnTo>
                <a:lnTo>
                  <a:pt x="159" y="109"/>
                </a:lnTo>
                <a:lnTo>
                  <a:pt x="129" y="109"/>
                </a:lnTo>
                <a:lnTo>
                  <a:pt x="129" y="99"/>
                </a:lnTo>
                <a:lnTo>
                  <a:pt x="55" y="99"/>
                </a:lnTo>
                <a:lnTo>
                  <a:pt x="50" y="99"/>
                </a:lnTo>
                <a:lnTo>
                  <a:pt x="50" y="84"/>
                </a:lnTo>
                <a:lnTo>
                  <a:pt x="0" y="79"/>
                </a:lnTo>
                <a:lnTo>
                  <a:pt x="0" y="2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30" name="Freeform 47">
            <a:extLst>
              <a:ext uri="{FF2B5EF4-FFF2-40B4-BE49-F238E27FC236}">
                <a16:creationId xmlns:a16="http://schemas.microsoft.com/office/drawing/2014/main" id="{0C86E590-90D0-049C-286D-97272E0FE752}"/>
              </a:ext>
            </a:extLst>
          </p:cNvPr>
          <p:cNvSpPr>
            <a:spLocks/>
          </p:cNvSpPr>
          <p:nvPr/>
        </p:nvSpPr>
        <p:spPr bwMode="auto">
          <a:xfrm rot="-5400000">
            <a:off x="3078956" y="4598194"/>
            <a:ext cx="93663" cy="307975"/>
          </a:xfrm>
          <a:custGeom>
            <a:avLst/>
            <a:gdLst>
              <a:gd name="T0" fmla="*/ 0 w 59"/>
              <a:gd name="T1" fmla="*/ 0 h 194"/>
              <a:gd name="T2" fmla="*/ 2147483646 w 59"/>
              <a:gd name="T3" fmla="*/ 0 h 194"/>
              <a:gd name="T4" fmla="*/ 2147483646 w 59"/>
              <a:gd name="T5" fmla="*/ 2147483646 h 194"/>
              <a:gd name="T6" fmla="*/ 2147483646 w 59"/>
              <a:gd name="T7" fmla="*/ 2147483646 h 194"/>
              <a:gd name="T8" fmla="*/ 0 w 59"/>
              <a:gd name="T9" fmla="*/ 0 h 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194"/>
              <a:gd name="T17" fmla="*/ 59 w 59"/>
              <a:gd name="T18" fmla="*/ 194 h 1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194">
                <a:moveTo>
                  <a:pt x="0" y="0"/>
                </a:moveTo>
                <a:lnTo>
                  <a:pt x="59" y="0"/>
                </a:lnTo>
                <a:lnTo>
                  <a:pt x="59" y="194"/>
                </a:lnTo>
                <a:lnTo>
                  <a:pt x="5" y="18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31" name="Freeform 48">
            <a:extLst>
              <a:ext uri="{FF2B5EF4-FFF2-40B4-BE49-F238E27FC236}">
                <a16:creationId xmlns:a16="http://schemas.microsoft.com/office/drawing/2014/main" id="{9804B9C0-B151-3E6D-F386-868324EB7F68}"/>
              </a:ext>
            </a:extLst>
          </p:cNvPr>
          <p:cNvSpPr>
            <a:spLocks/>
          </p:cNvSpPr>
          <p:nvPr/>
        </p:nvSpPr>
        <p:spPr bwMode="auto">
          <a:xfrm rot="-5400000">
            <a:off x="3219451" y="4489450"/>
            <a:ext cx="93662" cy="71437"/>
          </a:xfrm>
          <a:custGeom>
            <a:avLst/>
            <a:gdLst>
              <a:gd name="T0" fmla="*/ 2147483646 w 60"/>
              <a:gd name="T1" fmla="*/ 2147483646 h 29"/>
              <a:gd name="T2" fmla="*/ 2147483646 w 60"/>
              <a:gd name="T3" fmla="*/ 2147483646 h 29"/>
              <a:gd name="T4" fmla="*/ 2147483646 w 60"/>
              <a:gd name="T5" fmla="*/ 0 h 29"/>
              <a:gd name="T6" fmla="*/ 2147483646 w 60"/>
              <a:gd name="T7" fmla="*/ 0 h 29"/>
              <a:gd name="T8" fmla="*/ 2147483646 w 60"/>
              <a:gd name="T9" fmla="*/ 2147483646 h 29"/>
              <a:gd name="T10" fmla="*/ 0 w 60"/>
              <a:gd name="T11" fmla="*/ 2147483646 h 29"/>
              <a:gd name="T12" fmla="*/ 2147483646 w 60"/>
              <a:gd name="T13" fmla="*/ 2147483646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29"/>
              <a:gd name="T23" fmla="*/ 60 w 60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29">
                <a:moveTo>
                  <a:pt x="5" y="5"/>
                </a:moveTo>
                <a:lnTo>
                  <a:pt x="20" y="5"/>
                </a:lnTo>
                <a:lnTo>
                  <a:pt x="20" y="0"/>
                </a:lnTo>
                <a:lnTo>
                  <a:pt x="60" y="0"/>
                </a:lnTo>
                <a:lnTo>
                  <a:pt x="60" y="29"/>
                </a:lnTo>
                <a:lnTo>
                  <a:pt x="0" y="29"/>
                </a:lnTo>
                <a:lnTo>
                  <a:pt x="5" y="5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32" name="Rectangle 49">
            <a:extLst>
              <a:ext uri="{FF2B5EF4-FFF2-40B4-BE49-F238E27FC236}">
                <a16:creationId xmlns:a16="http://schemas.microsoft.com/office/drawing/2014/main" id="{E9587E9D-37C9-B678-4915-08873A65E9E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115469" y="4455319"/>
            <a:ext cx="31750" cy="39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533" name="Rectangle 50">
            <a:extLst>
              <a:ext uri="{FF2B5EF4-FFF2-40B4-BE49-F238E27FC236}">
                <a16:creationId xmlns:a16="http://schemas.microsoft.com/office/drawing/2014/main" id="{313A5459-47B7-8D3F-363B-D6050FC0035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059113" y="4508500"/>
            <a:ext cx="47625" cy="15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534" name="Rectangle 51">
            <a:extLst>
              <a:ext uri="{FF2B5EF4-FFF2-40B4-BE49-F238E27FC236}">
                <a16:creationId xmlns:a16="http://schemas.microsoft.com/office/drawing/2014/main" id="{ADC16679-CACD-B657-E6C7-A676A79C062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976563" y="4492625"/>
            <a:ext cx="63500" cy="47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535" name="Freeform 52">
            <a:extLst>
              <a:ext uri="{FF2B5EF4-FFF2-40B4-BE49-F238E27FC236}">
                <a16:creationId xmlns:a16="http://schemas.microsoft.com/office/drawing/2014/main" id="{05185710-FD99-F251-BF2E-6BF0EEB23162}"/>
              </a:ext>
            </a:extLst>
          </p:cNvPr>
          <p:cNvSpPr>
            <a:spLocks/>
          </p:cNvSpPr>
          <p:nvPr/>
        </p:nvSpPr>
        <p:spPr bwMode="auto">
          <a:xfrm rot="-5400000">
            <a:off x="1993900" y="3825875"/>
            <a:ext cx="355600" cy="323850"/>
          </a:xfrm>
          <a:custGeom>
            <a:avLst/>
            <a:gdLst>
              <a:gd name="T0" fmla="*/ 2147483646 w 224"/>
              <a:gd name="T1" fmla="*/ 0 h 204"/>
              <a:gd name="T2" fmla="*/ 2147483646 w 224"/>
              <a:gd name="T3" fmla="*/ 2147483646 h 204"/>
              <a:gd name="T4" fmla="*/ 2147483646 w 224"/>
              <a:gd name="T5" fmla="*/ 2147483646 h 204"/>
              <a:gd name="T6" fmla="*/ 2147483646 w 224"/>
              <a:gd name="T7" fmla="*/ 2147483646 h 204"/>
              <a:gd name="T8" fmla="*/ 2147483646 w 224"/>
              <a:gd name="T9" fmla="*/ 2147483646 h 204"/>
              <a:gd name="T10" fmla="*/ 2147483646 w 224"/>
              <a:gd name="T11" fmla="*/ 2147483646 h 204"/>
              <a:gd name="T12" fmla="*/ 0 w 224"/>
              <a:gd name="T13" fmla="*/ 2147483646 h 204"/>
              <a:gd name="T14" fmla="*/ 2147483646 w 224"/>
              <a:gd name="T15" fmla="*/ 0 h 2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4"/>
              <a:gd name="T25" fmla="*/ 0 h 204"/>
              <a:gd name="T26" fmla="*/ 224 w 224"/>
              <a:gd name="T27" fmla="*/ 204 h 2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4" h="204">
                <a:moveTo>
                  <a:pt x="45" y="0"/>
                </a:moveTo>
                <a:lnTo>
                  <a:pt x="115" y="30"/>
                </a:lnTo>
                <a:lnTo>
                  <a:pt x="165" y="49"/>
                </a:lnTo>
                <a:lnTo>
                  <a:pt x="224" y="79"/>
                </a:lnTo>
                <a:lnTo>
                  <a:pt x="110" y="204"/>
                </a:lnTo>
                <a:lnTo>
                  <a:pt x="5" y="129"/>
                </a:lnTo>
                <a:lnTo>
                  <a:pt x="0" y="35"/>
                </a:lnTo>
                <a:lnTo>
                  <a:pt x="45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36" name="Text Box 167">
            <a:extLst>
              <a:ext uri="{FF2B5EF4-FFF2-40B4-BE49-F238E27FC236}">
                <a16:creationId xmlns:a16="http://schemas.microsoft.com/office/drawing/2014/main" id="{58254CED-F749-3BD4-536A-E342F72C7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114800"/>
            <a:ext cx="457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Office</a:t>
            </a:r>
          </a:p>
        </p:txBody>
      </p:sp>
      <p:sp>
        <p:nvSpPr>
          <p:cNvPr id="18537" name="Text Box 168">
            <a:extLst>
              <a:ext uri="{FF2B5EF4-FFF2-40B4-BE49-F238E27FC236}">
                <a16:creationId xmlns:a16="http://schemas.microsoft.com/office/drawing/2014/main" id="{AB9B1F19-B520-261D-DB48-784CCDD2A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91000"/>
            <a:ext cx="457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Shop</a:t>
            </a:r>
          </a:p>
        </p:txBody>
      </p:sp>
      <p:sp>
        <p:nvSpPr>
          <p:cNvPr id="18538" name="Text Box 169">
            <a:extLst>
              <a:ext uri="{FF2B5EF4-FFF2-40B4-BE49-F238E27FC236}">
                <a16:creationId xmlns:a16="http://schemas.microsoft.com/office/drawing/2014/main" id="{CC65ADBF-4A99-66B5-1FF3-C561F1131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810000"/>
            <a:ext cx="609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Residence</a:t>
            </a:r>
          </a:p>
        </p:txBody>
      </p:sp>
      <p:sp>
        <p:nvSpPr>
          <p:cNvPr id="18539" name="Text Box 170">
            <a:extLst>
              <a:ext uri="{FF2B5EF4-FFF2-40B4-BE49-F238E27FC236}">
                <a16:creationId xmlns:a16="http://schemas.microsoft.com/office/drawing/2014/main" id="{607207AB-0FB1-2F30-C459-D26BFB77B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171950"/>
            <a:ext cx="609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GH</a:t>
            </a:r>
          </a:p>
        </p:txBody>
      </p:sp>
      <p:sp>
        <p:nvSpPr>
          <p:cNvPr id="18540" name="Text Box 171">
            <a:extLst>
              <a:ext uri="{FF2B5EF4-FFF2-40B4-BE49-F238E27FC236}">
                <a16:creationId xmlns:a16="http://schemas.microsoft.com/office/drawing/2014/main" id="{977B214B-FDBE-C877-3B21-6D8DEA6AC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819400"/>
            <a:ext cx="609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Arial" panose="020B0604020202020204" pitchFamily="34" charset="0"/>
              </a:rPr>
              <a:t>GH</a:t>
            </a:r>
          </a:p>
        </p:txBody>
      </p:sp>
      <p:sp>
        <p:nvSpPr>
          <p:cNvPr id="18541" name="Text Box 172">
            <a:extLst>
              <a:ext uri="{FF2B5EF4-FFF2-40B4-BE49-F238E27FC236}">
                <a16:creationId xmlns:a16="http://schemas.microsoft.com/office/drawing/2014/main" id="{774EEBAF-CC70-F810-0584-0A9920EC0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276600"/>
            <a:ext cx="609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Dormitory</a:t>
            </a:r>
          </a:p>
        </p:txBody>
      </p:sp>
      <p:sp>
        <p:nvSpPr>
          <p:cNvPr id="18542" name="Text Box 173">
            <a:extLst>
              <a:ext uri="{FF2B5EF4-FFF2-40B4-BE49-F238E27FC236}">
                <a16:creationId xmlns:a16="http://schemas.microsoft.com/office/drawing/2014/main" id="{CDBD91EF-C80C-F918-2D03-CA47C1F0B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0" y="3625850"/>
            <a:ext cx="609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Shed</a:t>
            </a:r>
          </a:p>
        </p:txBody>
      </p:sp>
      <p:sp>
        <p:nvSpPr>
          <p:cNvPr id="18543" name="Text Box 174">
            <a:extLst>
              <a:ext uri="{FF2B5EF4-FFF2-40B4-BE49-F238E27FC236}">
                <a16:creationId xmlns:a16="http://schemas.microsoft.com/office/drawing/2014/main" id="{E6E7061C-9E80-E1AC-AD43-1657C6E27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3524250"/>
            <a:ext cx="3048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GH</a:t>
            </a:r>
          </a:p>
        </p:txBody>
      </p:sp>
      <p:sp>
        <p:nvSpPr>
          <p:cNvPr id="18544" name="Text Box 175">
            <a:extLst>
              <a:ext uri="{FF2B5EF4-FFF2-40B4-BE49-F238E27FC236}">
                <a16:creationId xmlns:a16="http://schemas.microsoft.com/office/drawing/2014/main" id="{28EEDD00-CBEE-2BA7-DCA7-063BA8CAC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962400"/>
            <a:ext cx="381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Lath</a:t>
            </a:r>
          </a:p>
        </p:txBody>
      </p:sp>
      <p:sp>
        <p:nvSpPr>
          <p:cNvPr id="18545" name="Text Box 176">
            <a:extLst>
              <a:ext uri="{FF2B5EF4-FFF2-40B4-BE49-F238E27FC236}">
                <a16:creationId xmlns:a16="http://schemas.microsoft.com/office/drawing/2014/main" id="{E620681D-8F3B-2508-DA38-45C3FAD01B6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530475" y="4479925"/>
            <a:ext cx="609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Packline</a:t>
            </a:r>
          </a:p>
        </p:txBody>
      </p:sp>
      <p:sp>
        <p:nvSpPr>
          <p:cNvPr id="18546" name="Freeform 33">
            <a:extLst>
              <a:ext uri="{FF2B5EF4-FFF2-40B4-BE49-F238E27FC236}">
                <a16:creationId xmlns:a16="http://schemas.microsoft.com/office/drawing/2014/main" id="{3646770D-121D-D40D-313F-1643BDD6F20D}"/>
              </a:ext>
            </a:extLst>
          </p:cNvPr>
          <p:cNvSpPr>
            <a:spLocks/>
          </p:cNvSpPr>
          <p:nvPr/>
        </p:nvSpPr>
        <p:spPr bwMode="auto">
          <a:xfrm rot="-5400000">
            <a:off x="1790700" y="571500"/>
            <a:ext cx="152400" cy="228600"/>
          </a:xfrm>
          <a:custGeom>
            <a:avLst/>
            <a:gdLst>
              <a:gd name="T0" fmla="*/ 2147483646 w 94"/>
              <a:gd name="T1" fmla="*/ 0 h 115"/>
              <a:gd name="T2" fmla="*/ 2147483646 w 94"/>
              <a:gd name="T3" fmla="*/ 2147483646 h 115"/>
              <a:gd name="T4" fmla="*/ 2147483646 w 94"/>
              <a:gd name="T5" fmla="*/ 2147483646 h 115"/>
              <a:gd name="T6" fmla="*/ 0 w 94"/>
              <a:gd name="T7" fmla="*/ 2147483646 h 115"/>
              <a:gd name="T8" fmla="*/ 2147483646 w 94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115"/>
              <a:gd name="T17" fmla="*/ 94 w 94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115">
                <a:moveTo>
                  <a:pt x="50" y="0"/>
                </a:moveTo>
                <a:lnTo>
                  <a:pt x="94" y="30"/>
                </a:lnTo>
                <a:lnTo>
                  <a:pt x="50" y="115"/>
                </a:lnTo>
                <a:lnTo>
                  <a:pt x="0" y="85"/>
                </a:lnTo>
                <a:lnTo>
                  <a:pt x="5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endParaRPr lang="en-US"/>
          </a:p>
        </p:txBody>
      </p:sp>
      <p:sp>
        <p:nvSpPr>
          <p:cNvPr id="18547" name="Text Box 178">
            <a:extLst>
              <a:ext uri="{FF2B5EF4-FFF2-40B4-BE49-F238E27FC236}">
                <a16:creationId xmlns:a16="http://schemas.microsoft.com/office/drawing/2014/main" id="{C3D71167-9B31-6BB7-DF06-CDDFFC453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810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Conference </a:t>
            </a:r>
            <a:br>
              <a:rPr lang="en-US" altLang="en-US" sz="600" b="1">
                <a:latin typeface="Century Gothic" panose="020B0502020202020204" pitchFamily="34" charset="0"/>
              </a:rPr>
            </a:br>
            <a:r>
              <a:rPr lang="en-US" altLang="en-US" sz="600" b="1">
                <a:latin typeface="Century Gothic" panose="020B0502020202020204" pitchFamily="34" charset="0"/>
              </a:rPr>
              <a:t>Facility</a:t>
            </a:r>
          </a:p>
        </p:txBody>
      </p:sp>
      <p:sp>
        <p:nvSpPr>
          <p:cNvPr id="18548" name="Freeform 181">
            <a:extLst>
              <a:ext uri="{FF2B5EF4-FFF2-40B4-BE49-F238E27FC236}">
                <a16:creationId xmlns:a16="http://schemas.microsoft.com/office/drawing/2014/main" id="{B300EBD3-22CE-E70E-E9DC-656FA92891AB}"/>
              </a:ext>
            </a:extLst>
          </p:cNvPr>
          <p:cNvSpPr>
            <a:spLocks/>
          </p:cNvSpPr>
          <p:nvPr/>
        </p:nvSpPr>
        <p:spPr bwMode="auto">
          <a:xfrm>
            <a:off x="3743325" y="2317750"/>
            <a:ext cx="838200" cy="457200"/>
          </a:xfrm>
          <a:custGeom>
            <a:avLst/>
            <a:gdLst>
              <a:gd name="T0" fmla="*/ 2147483646 w 528"/>
              <a:gd name="T1" fmla="*/ 0 h 288"/>
              <a:gd name="T2" fmla="*/ 0 w 528"/>
              <a:gd name="T3" fmla="*/ 2147483646 h 288"/>
              <a:gd name="T4" fmla="*/ 2147483646 w 528"/>
              <a:gd name="T5" fmla="*/ 2147483646 h 288"/>
              <a:gd name="T6" fmla="*/ 2147483646 w 528"/>
              <a:gd name="T7" fmla="*/ 2147483646 h 288"/>
              <a:gd name="T8" fmla="*/ 2147483646 w 528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8"/>
              <a:gd name="T16" fmla="*/ 0 h 288"/>
              <a:gd name="T17" fmla="*/ 528 w 528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8" h="288">
                <a:moveTo>
                  <a:pt x="48" y="0"/>
                </a:moveTo>
                <a:lnTo>
                  <a:pt x="0" y="144"/>
                </a:lnTo>
                <a:lnTo>
                  <a:pt x="480" y="288"/>
                </a:lnTo>
                <a:lnTo>
                  <a:pt x="528" y="144"/>
                </a:lnTo>
                <a:lnTo>
                  <a:pt x="48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49" name="Text Box 182">
            <a:extLst>
              <a:ext uri="{FF2B5EF4-FFF2-40B4-BE49-F238E27FC236}">
                <a16:creationId xmlns:a16="http://schemas.microsoft.com/office/drawing/2014/main" id="{ED0476CE-B227-F9B0-7E3F-2BCCA540A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446338"/>
            <a:ext cx="6270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Century Gothic" panose="020B0502020202020204" pitchFamily="34" charset="0"/>
              </a:rPr>
              <a:t>Reservoir</a:t>
            </a:r>
          </a:p>
        </p:txBody>
      </p:sp>
      <p:sp>
        <p:nvSpPr>
          <p:cNvPr id="18550" name="Freeform 183">
            <a:extLst>
              <a:ext uri="{FF2B5EF4-FFF2-40B4-BE49-F238E27FC236}">
                <a16:creationId xmlns:a16="http://schemas.microsoft.com/office/drawing/2014/main" id="{53C69497-BC86-8377-BCC6-510B89F4DC4F}"/>
              </a:ext>
            </a:extLst>
          </p:cNvPr>
          <p:cNvSpPr>
            <a:spLocks/>
          </p:cNvSpPr>
          <p:nvPr/>
        </p:nvSpPr>
        <p:spPr bwMode="auto">
          <a:xfrm>
            <a:off x="5943600" y="4419600"/>
            <a:ext cx="914400" cy="457200"/>
          </a:xfrm>
          <a:custGeom>
            <a:avLst/>
            <a:gdLst>
              <a:gd name="T0" fmla="*/ 2147483646 w 576"/>
              <a:gd name="T1" fmla="*/ 2147483646 h 288"/>
              <a:gd name="T2" fmla="*/ 2147483646 w 576"/>
              <a:gd name="T3" fmla="*/ 2147483646 h 288"/>
              <a:gd name="T4" fmla="*/ 2147483646 w 576"/>
              <a:gd name="T5" fmla="*/ 2147483646 h 288"/>
              <a:gd name="T6" fmla="*/ 2147483646 w 576"/>
              <a:gd name="T7" fmla="*/ 2147483646 h 288"/>
              <a:gd name="T8" fmla="*/ 2147483646 w 576"/>
              <a:gd name="T9" fmla="*/ 0 h 288"/>
              <a:gd name="T10" fmla="*/ 0 w 576"/>
              <a:gd name="T11" fmla="*/ 2147483646 h 288"/>
              <a:gd name="T12" fmla="*/ 0 w 576"/>
              <a:gd name="T13" fmla="*/ 2147483646 h 288"/>
              <a:gd name="T14" fmla="*/ 2147483646 w 576"/>
              <a:gd name="T15" fmla="*/ 2147483646 h 288"/>
              <a:gd name="T16" fmla="*/ 2147483646 w 576"/>
              <a:gd name="T17" fmla="*/ 2147483646 h 2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6"/>
              <a:gd name="T28" fmla="*/ 0 h 288"/>
              <a:gd name="T29" fmla="*/ 576 w 576"/>
              <a:gd name="T30" fmla="*/ 288 h 2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6" h="288">
                <a:moveTo>
                  <a:pt x="48" y="288"/>
                </a:moveTo>
                <a:lnTo>
                  <a:pt x="528" y="288"/>
                </a:lnTo>
                <a:lnTo>
                  <a:pt x="576" y="240"/>
                </a:lnTo>
                <a:lnTo>
                  <a:pt x="576" y="192"/>
                </a:lnTo>
                <a:lnTo>
                  <a:pt x="144" y="0"/>
                </a:lnTo>
                <a:lnTo>
                  <a:pt x="0" y="96"/>
                </a:lnTo>
                <a:lnTo>
                  <a:pt x="0" y="144"/>
                </a:lnTo>
                <a:lnTo>
                  <a:pt x="48" y="240"/>
                </a:lnTo>
                <a:lnTo>
                  <a:pt x="48" y="288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1" name="Freeform 184">
            <a:extLst>
              <a:ext uri="{FF2B5EF4-FFF2-40B4-BE49-F238E27FC236}">
                <a16:creationId xmlns:a16="http://schemas.microsoft.com/office/drawing/2014/main" id="{CA2AE54F-D07D-7BDF-A844-4A6A476FEC42}"/>
              </a:ext>
            </a:extLst>
          </p:cNvPr>
          <p:cNvSpPr>
            <a:spLocks/>
          </p:cNvSpPr>
          <p:nvPr/>
        </p:nvSpPr>
        <p:spPr bwMode="auto">
          <a:xfrm>
            <a:off x="2919413" y="4135438"/>
            <a:ext cx="371475" cy="339725"/>
          </a:xfrm>
          <a:custGeom>
            <a:avLst/>
            <a:gdLst>
              <a:gd name="T0" fmla="*/ 2147483646 w 240"/>
              <a:gd name="T1" fmla="*/ 2147483646 h 144"/>
              <a:gd name="T2" fmla="*/ 2147483646 w 240"/>
              <a:gd name="T3" fmla="*/ 0 h 144"/>
              <a:gd name="T4" fmla="*/ 2147483646 w 240"/>
              <a:gd name="T5" fmla="*/ 0 h 144"/>
              <a:gd name="T6" fmla="*/ 2147483646 w 240"/>
              <a:gd name="T7" fmla="*/ 0 h 144"/>
              <a:gd name="T8" fmla="*/ 0 w 240"/>
              <a:gd name="T9" fmla="*/ 2147483646 h 144"/>
              <a:gd name="T10" fmla="*/ 0 w 240"/>
              <a:gd name="T11" fmla="*/ 2147483646 h 144"/>
              <a:gd name="T12" fmla="*/ 2147483646 w 240"/>
              <a:gd name="T13" fmla="*/ 2147483646 h 144"/>
              <a:gd name="T14" fmla="*/ 2147483646 w 240"/>
              <a:gd name="T15" fmla="*/ 2147483646 h 1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144"/>
              <a:gd name="T26" fmla="*/ 240 w 240"/>
              <a:gd name="T27" fmla="*/ 144 h 1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144">
                <a:moveTo>
                  <a:pt x="240" y="144"/>
                </a:moveTo>
                <a:lnTo>
                  <a:pt x="240" y="0"/>
                </a:lnTo>
                <a:lnTo>
                  <a:pt x="192" y="0"/>
                </a:lnTo>
                <a:lnTo>
                  <a:pt x="96" y="0"/>
                </a:lnTo>
                <a:lnTo>
                  <a:pt x="0" y="48"/>
                </a:lnTo>
                <a:lnTo>
                  <a:pt x="0" y="96"/>
                </a:lnTo>
                <a:lnTo>
                  <a:pt x="48" y="144"/>
                </a:lnTo>
                <a:lnTo>
                  <a:pt x="240" y="144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2" name="Text Box 185">
            <a:extLst>
              <a:ext uri="{FF2B5EF4-FFF2-40B4-BE49-F238E27FC236}">
                <a16:creationId xmlns:a16="http://schemas.microsoft.com/office/drawing/2014/main" id="{5ADF77EE-6825-199A-180D-F5E8F3493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963" y="4598988"/>
            <a:ext cx="6270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Century Gothic" panose="020B0502020202020204" pitchFamily="34" charset="0"/>
              </a:rPr>
              <a:t>Reservoir</a:t>
            </a:r>
          </a:p>
        </p:txBody>
      </p:sp>
      <p:sp>
        <p:nvSpPr>
          <p:cNvPr id="18553" name="Text Box 186">
            <a:extLst>
              <a:ext uri="{FF2B5EF4-FFF2-40B4-BE49-F238E27FC236}">
                <a16:creationId xmlns:a16="http://schemas.microsoft.com/office/drawing/2014/main" id="{171A22FE-4CDA-CF48-C857-C9F72D511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6510338"/>
            <a:ext cx="8810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Century Gothic" panose="020B0502020202020204" pitchFamily="34" charset="0"/>
              </a:rPr>
              <a:t>Road 228</a:t>
            </a:r>
          </a:p>
        </p:txBody>
      </p:sp>
      <p:sp>
        <p:nvSpPr>
          <p:cNvPr id="18554" name="Text Box 187">
            <a:extLst>
              <a:ext uri="{FF2B5EF4-FFF2-40B4-BE49-F238E27FC236}">
                <a16:creationId xmlns:a16="http://schemas.microsoft.com/office/drawing/2014/main" id="{B707BD02-2406-4618-72F0-9E9A01A68CB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419" y="4034631"/>
            <a:ext cx="1016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Century Gothic" panose="020B0502020202020204" pitchFamily="34" charset="0"/>
              </a:rPr>
              <a:t>Carson</a:t>
            </a:r>
            <a:r>
              <a:rPr lang="en-US" altLang="en-US" sz="1200">
                <a:latin typeface="Arial" panose="020B0604020202020204" pitchFamily="34" charset="0"/>
              </a:rPr>
              <a:t> Ave</a:t>
            </a:r>
          </a:p>
        </p:txBody>
      </p:sp>
      <p:sp>
        <p:nvSpPr>
          <p:cNvPr id="18555" name="Line 188">
            <a:extLst>
              <a:ext uri="{FF2B5EF4-FFF2-40B4-BE49-F238E27FC236}">
                <a16:creationId xmlns:a16="http://schemas.microsoft.com/office/drawing/2014/main" id="{B96741A5-CF63-605D-20E2-774596DCFD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1438" y="687388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6" name="Text Box 189">
            <a:extLst>
              <a:ext uri="{FF2B5EF4-FFF2-40B4-BE49-F238E27FC236}">
                <a16:creationId xmlns:a16="http://schemas.microsoft.com/office/drawing/2014/main" id="{553795DE-6C04-8463-BA2A-E5235CF09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963" y="698500"/>
            <a:ext cx="654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entury Gothic" panose="020B0502020202020204" pitchFamily="34" charset="0"/>
              </a:rPr>
              <a:t>North</a:t>
            </a:r>
          </a:p>
        </p:txBody>
      </p:sp>
      <p:sp>
        <p:nvSpPr>
          <p:cNvPr id="18557" name="Rectangle 190">
            <a:extLst>
              <a:ext uri="{FF2B5EF4-FFF2-40B4-BE49-F238E27FC236}">
                <a16:creationId xmlns:a16="http://schemas.microsoft.com/office/drawing/2014/main" id="{5F44D698-768A-6EA3-B0EA-BF4E95D5D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400800"/>
            <a:ext cx="609600" cy="1524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558" name="Text Box 191">
            <a:extLst>
              <a:ext uri="{FF2B5EF4-FFF2-40B4-BE49-F238E27FC236}">
                <a16:creationId xmlns:a16="http://schemas.microsoft.com/office/drawing/2014/main" id="{912A710B-554C-5DB3-3058-57F2C54D7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6376988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Century Gothic" panose="020B0502020202020204" pitchFamily="34" charset="0"/>
              </a:rPr>
              <a:t>Pond</a:t>
            </a:r>
          </a:p>
        </p:txBody>
      </p:sp>
      <p:sp>
        <p:nvSpPr>
          <p:cNvPr id="18559" name="Freeform 33">
            <a:extLst>
              <a:ext uri="{FF2B5EF4-FFF2-40B4-BE49-F238E27FC236}">
                <a16:creationId xmlns:a16="http://schemas.microsoft.com/office/drawing/2014/main" id="{C79E1EE9-493F-951E-E009-DEBB9BEB2061}"/>
              </a:ext>
            </a:extLst>
          </p:cNvPr>
          <p:cNvSpPr>
            <a:spLocks/>
          </p:cNvSpPr>
          <p:nvPr/>
        </p:nvSpPr>
        <p:spPr bwMode="auto">
          <a:xfrm rot="-5400000">
            <a:off x="990600" y="2590800"/>
            <a:ext cx="228600" cy="228600"/>
          </a:xfrm>
          <a:custGeom>
            <a:avLst/>
            <a:gdLst>
              <a:gd name="T0" fmla="*/ 2147483646 w 94"/>
              <a:gd name="T1" fmla="*/ 0 h 115"/>
              <a:gd name="T2" fmla="*/ 2147483646 w 94"/>
              <a:gd name="T3" fmla="*/ 2147483646 h 115"/>
              <a:gd name="T4" fmla="*/ 2147483646 w 94"/>
              <a:gd name="T5" fmla="*/ 2147483646 h 115"/>
              <a:gd name="T6" fmla="*/ 0 w 94"/>
              <a:gd name="T7" fmla="*/ 2147483646 h 115"/>
              <a:gd name="T8" fmla="*/ 2147483646 w 94"/>
              <a:gd name="T9" fmla="*/ 0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115"/>
              <a:gd name="T17" fmla="*/ 94 w 94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115">
                <a:moveTo>
                  <a:pt x="50" y="0"/>
                </a:moveTo>
                <a:lnTo>
                  <a:pt x="94" y="30"/>
                </a:lnTo>
                <a:lnTo>
                  <a:pt x="50" y="115"/>
                </a:lnTo>
                <a:lnTo>
                  <a:pt x="0" y="85"/>
                </a:lnTo>
                <a:lnTo>
                  <a:pt x="5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8560" name="Text Box 193">
            <a:extLst>
              <a:ext uri="{FF2B5EF4-FFF2-40B4-BE49-F238E27FC236}">
                <a16:creationId xmlns:a16="http://schemas.microsoft.com/office/drawing/2014/main" id="{B53B3A52-BB95-335E-3605-EC014B997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19400"/>
            <a:ext cx="609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" b="1">
                <a:latin typeface="Century Gothic" panose="020B0502020202020204" pitchFamily="34" charset="0"/>
              </a:rPr>
              <a:t>New Lab</a:t>
            </a:r>
          </a:p>
        </p:txBody>
      </p:sp>
      <p:sp>
        <p:nvSpPr>
          <p:cNvPr id="18561" name="Rectangle 197">
            <a:extLst>
              <a:ext uri="{FF2B5EF4-FFF2-40B4-BE49-F238E27FC236}">
                <a16:creationId xmlns:a16="http://schemas.microsoft.com/office/drawing/2014/main" id="{AC39AB01-C3CC-0F7E-B322-60B9EE33D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49530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562" name="Rectangle 199">
            <a:extLst>
              <a:ext uri="{FF2B5EF4-FFF2-40B4-BE49-F238E27FC236}">
                <a16:creationId xmlns:a16="http://schemas.microsoft.com/office/drawing/2014/main" id="{869A7153-0495-866C-2D66-831C51210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229100"/>
            <a:ext cx="76200" cy="152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563" name="Text Box 203">
            <a:extLst>
              <a:ext uri="{FF2B5EF4-FFF2-40B4-BE49-F238E27FC236}">
                <a16:creationId xmlns:a16="http://schemas.microsoft.com/office/drawing/2014/main" id="{FE1CF5E5-EB81-90F7-62C3-2B932D67C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124200"/>
            <a:ext cx="457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F73S</a:t>
            </a:r>
          </a:p>
        </p:txBody>
      </p:sp>
      <p:sp>
        <p:nvSpPr>
          <p:cNvPr id="18564" name="Text Box 207">
            <a:extLst>
              <a:ext uri="{FF2B5EF4-FFF2-40B4-BE49-F238E27FC236}">
                <a16:creationId xmlns:a16="http://schemas.microsoft.com/office/drawing/2014/main" id="{E0190719-0ACD-6DE7-107D-79F1D2AF5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553200"/>
            <a:ext cx="4572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u="sng">
                <a:latin typeface="Century Gothic" panose="020B0502020202020204" pitchFamily="34" charset="0"/>
              </a:rPr>
              <a:t>F92W</a:t>
            </a:r>
          </a:p>
        </p:txBody>
      </p:sp>
      <p:sp>
        <p:nvSpPr>
          <p:cNvPr id="16520" name="Text Box 209">
            <a:extLst>
              <a:ext uri="{FF2B5EF4-FFF2-40B4-BE49-F238E27FC236}">
                <a16:creationId xmlns:a16="http://schemas.microsoft.com/office/drawing/2014/main" id="{571C1063-EB59-4535-2094-FC49FCFE8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975" y="5087938"/>
            <a:ext cx="454025" cy="2159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" b="1" u="sng" dirty="0">
                <a:latin typeface="Century Gothic" panose="020B0502020202020204" pitchFamily="34" charset="0"/>
              </a:rPr>
              <a:t>F93SE        </a:t>
            </a:r>
            <a:endParaRPr lang="en-US" altLang="en-US" sz="800" b="1" dirty="0">
              <a:latin typeface="Century Gothic" panose="020B0502020202020204" pitchFamily="34" charset="0"/>
            </a:endParaRPr>
          </a:p>
        </p:txBody>
      </p:sp>
      <p:sp>
        <p:nvSpPr>
          <p:cNvPr id="18566" name="Line 217">
            <a:extLst>
              <a:ext uri="{FF2B5EF4-FFF2-40B4-BE49-F238E27FC236}">
                <a16:creationId xmlns:a16="http://schemas.microsoft.com/office/drawing/2014/main" id="{63DA31BB-DB3A-D1ED-E72C-7A4A673CDB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10400" y="64770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7" name="Text Box 220">
            <a:extLst>
              <a:ext uri="{FF2B5EF4-FFF2-40B4-BE49-F238E27FC236}">
                <a16:creationId xmlns:a16="http://schemas.microsoft.com/office/drawing/2014/main" id="{913B2D52-FC1A-80BA-D783-0D264F300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403600"/>
            <a:ext cx="469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u="sng">
                <a:latin typeface="Century Gothic" panose="020B0502020202020204" pitchFamily="34" charset="0"/>
              </a:rPr>
              <a:t>F53W</a:t>
            </a:r>
          </a:p>
        </p:txBody>
      </p:sp>
      <p:sp>
        <p:nvSpPr>
          <p:cNvPr id="18568" name="Text Box 225">
            <a:extLst>
              <a:ext uri="{FF2B5EF4-FFF2-40B4-BE49-F238E27FC236}">
                <a16:creationId xmlns:a16="http://schemas.microsoft.com/office/drawing/2014/main" id="{18B19574-CC49-2D1A-FDBB-D7C5F11F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9530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6524" name="Rectangle 5" descr="Newsprint">
            <a:extLst>
              <a:ext uri="{FF2B5EF4-FFF2-40B4-BE49-F238E27FC236}">
                <a16:creationId xmlns:a16="http://schemas.microsoft.com/office/drawing/2014/main" id="{51E3625A-E98E-E754-2D1A-CFA5EB40F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650" y="4933950"/>
            <a:ext cx="762000" cy="76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>
                <a:alpha val="9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" name="Rectangle 5" descr="Newsprint">
            <a:extLst>
              <a:ext uri="{FF2B5EF4-FFF2-40B4-BE49-F238E27FC236}">
                <a16:creationId xmlns:a16="http://schemas.microsoft.com/office/drawing/2014/main" id="{49DB7748-DDB2-A87F-F0D2-9CAC61C12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5715000"/>
            <a:ext cx="603250" cy="762000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7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700">
              <a:latin typeface="Arial" panose="020B0604020202020204" pitchFamily="34" charset="0"/>
            </a:endParaRPr>
          </a:p>
        </p:txBody>
      </p:sp>
      <p:sp>
        <p:nvSpPr>
          <p:cNvPr id="18571" name="Text Box 232">
            <a:extLst>
              <a:ext uri="{FF2B5EF4-FFF2-40B4-BE49-F238E27FC236}">
                <a16:creationId xmlns:a16="http://schemas.microsoft.com/office/drawing/2014/main" id="{844F5F00-F75C-2F96-BFD1-F4E63E21F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335463"/>
            <a:ext cx="935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265" name="Text Box 233">
            <a:extLst>
              <a:ext uri="{FF2B5EF4-FFF2-40B4-BE49-F238E27FC236}">
                <a16:creationId xmlns:a16="http://schemas.microsoft.com/office/drawing/2014/main" id="{3BF33DAA-C0E1-DC97-0C4E-4662EB880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88" y="3360738"/>
            <a:ext cx="903287" cy="246062"/>
          </a:xfrm>
          <a:prstGeom prst="rect">
            <a:avLst/>
          </a:prstGeom>
          <a:noFill/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00" b="1" u="sng" dirty="0">
                <a:latin typeface="Arial" panose="020B0604020202020204" pitchFamily="34" charset="0"/>
              </a:rPr>
              <a:t>F52W  </a:t>
            </a:r>
          </a:p>
        </p:txBody>
      </p:sp>
      <p:sp>
        <p:nvSpPr>
          <p:cNvPr id="18573" name="Text Box 236">
            <a:extLst>
              <a:ext uri="{FF2B5EF4-FFF2-40B4-BE49-F238E27FC236}">
                <a16:creationId xmlns:a16="http://schemas.microsoft.com/office/drawing/2014/main" id="{47D1F23B-7A46-868E-6A77-A8C94368B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4986338"/>
            <a:ext cx="733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F91E</a:t>
            </a:r>
          </a:p>
        </p:txBody>
      </p:sp>
      <p:sp>
        <p:nvSpPr>
          <p:cNvPr id="18574" name="Text Box 237">
            <a:extLst>
              <a:ext uri="{FF2B5EF4-FFF2-40B4-BE49-F238E27FC236}">
                <a16:creationId xmlns:a16="http://schemas.microsoft.com/office/drawing/2014/main" id="{E22959E7-CAFD-2BCE-C695-5DE56F6A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5724525"/>
            <a:ext cx="4540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F11S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3ED07D3-0ADD-20CF-A34F-67019E02927D}"/>
              </a:ext>
            </a:extLst>
          </p:cNvPr>
          <p:cNvSpPr/>
          <p:nvPr/>
        </p:nvSpPr>
        <p:spPr>
          <a:xfrm>
            <a:off x="1533525" y="1689100"/>
            <a:ext cx="538163" cy="323850"/>
          </a:xfrm>
          <a:custGeom>
            <a:avLst/>
            <a:gdLst>
              <a:gd name="connsiteX0" fmla="*/ 0 w 538163"/>
              <a:gd name="connsiteY0" fmla="*/ 0 h 323850"/>
              <a:gd name="connsiteX1" fmla="*/ 9525 w 538163"/>
              <a:gd name="connsiteY1" fmla="*/ 304800 h 323850"/>
              <a:gd name="connsiteX2" fmla="*/ 538163 w 538163"/>
              <a:gd name="connsiteY2" fmla="*/ 323850 h 323850"/>
              <a:gd name="connsiteX3" fmla="*/ 523875 w 538163"/>
              <a:gd name="connsiteY3" fmla="*/ 85725 h 323850"/>
              <a:gd name="connsiteX4" fmla="*/ 0 w 538163"/>
              <a:gd name="connsiteY4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3" h="323850">
                <a:moveTo>
                  <a:pt x="0" y="0"/>
                </a:moveTo>
                <a:lnTo>
                  <a:pt x="9525" y="304800"/>
                </a:lnTo>
                <a:lnTo>
                  <a:pt x="538163" y="323850"/>
                </a:lnTo>
                <a:lnTo>
                  <a:pt x="523875" y="857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576" name="TextBox 6">
            <a:extLst>
              <a:ext uri="{FF2B5EF4-FFF2-40B4-BE49-F238E27FC236}">
                <a16:creationId xmlns:a16="http://schemas.microsoft.com/office/drawing/2014/main" id="{F1AAEC2B-7A38-D2C6-4665-11A6DD8EC75C}"/>
              </a:ext>
            </a:extLst>
          </p:cNvPr>
          <p:cNvSpPr>
            <a:spLocks/>
          </p:cNvSpPr>
          <p:nvPr/>
        </p:nvSpPr>
        <p:spPr bwMode="auto">
          <a:xfrm rot="343237">
            <a:off x="1524000" y="1744663"/>
            <a:ext cx="582613" cy="276225"/>
          </a:xfrm>
          <a:custGeom>
            <a:avLst/>
            <a:gdLst>
              <a:gd name="T0" fmla="*/ 0 w 582613"/>
              <a:gd name="T1" fmla="*/ 0 h 277812"/>
              <a:gd name="T2" fmla="*/ 515926 w 582613"/>
              <a:gd name="T3" fmla="*/ 2253020 h 277812"/>
              <a:gd name="T4" fmla="*/ 582601 w 582613"/>
              <a:gd name="T5" fmla="*/ 30603207 h 277812"/>
              <a:gd name="T6" fmla="*/ 0 w 582613"/>
              <a:gd name="T7" fmla="*/ 32856349 h 277812"/>
              <a:gd name="T8" fmla="*/ 0 w 582613"/>
              <a:gd name="T9" fmla="*/ 0 h 2778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613"/>
              <a:gd name="T16" fmla="*/ 0 h 277812"/>
              <a:gd name="T17" fmla="*/ 582613 w 582613"/>
              <a:gd name="T18" fmla="*/ 277812 h 2778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613" h="277812">
                <a:moveTo>
                  <a:pt x="0" y="0"/>
                </a:moveTo>
                <a:lnTo>
                  <a:pt x="515938" y="19050"/>
                </a:lnTo>
                <a:lnTo>
                  <a:pt x="582613" y="258762"/>
                </a:lnTo>
                <a:lnTo>
                  <a:pt x="0" y="277812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" b="1" u="sng">
                <a:latin typeface="Arial" panose="020B0604020202020204" pitchFamily="34" charset="0"/>
              </a:rPr>
              <a:t>F64C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" b="1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A07480-66C7-0235-5415-666625132766}"/>
              </a:ext>
            </a:extLst>
          </p:cNvPr>
          <p:cNvSpPr/>
          <p:nvPr/>
        </p:nvSpPr>
        <p:spPr>
          <a:xfrm>
            <a:off x="2111375" y="3352800"/>
            <a:ext cx="46038" cy="76200"/>
          </a:xfrm>
          <a:prstGeom prst="rect">
            <a:avLst/>
          </a:prstGeom>
          <a:noFill/>
          <a:ln>
            <a:solidFill>
              <a:srgbClr val="D30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578" name="TextBox 3">
            <a:extLst>
              <a:ext uri="{FF2B5EF4-FFF2-40B4-BE49-F238E27FC236}">
                <a16:creationId xmlns:a16="http://schemas.microsoft.com/office/drawing/2014/main" id="{82A12C0B-0D54-106C-C429-EC4E8F3C3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3446463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Arial" panose="020B0604020202020204" pitchFamily="34" charset="0"/>
              </a:rPr>
              <a:t>EF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Arial" panose="020B0604020202020204" pitchFamily="34" charset="0"/>
              </a:rPr>
              <a:t>P125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8C9DB4-6166-BD69-A4D2-9369E09E0AF0}"/>
              </a:ext>
            </a:extLst>
          </p:cNvPr>
          <p:cNvCxnSpPr/>
          <p:nvPr/>
        </p:nvCxnSpPr>
        <p:spPr>
          <a:xfrm flipV="1">
            <a:off x="1676400" y="3446463"/>
            <a:ext cx="457200" cy="1333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5" name="Rectangle 13">
            <a:extLst>
              <a:ext uri="{FF2B5EF4-FFF2-40B4-BE49-F238E27FC236}">
                <a16:creationId xmlns:a16="http://schemas.microsoft.com/office/drawing/2014/main" id="{FA1BFC1D-F5D0-73C2-4E47-FD8DBCDDD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0" y="5905500"/>
            <a:ext cx="781050" cy="4127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800" b="1" u="sng" dirty="0">
              <a:latin typeface="Arial" charset="0"/>
            </a:endParaRPr>
          </a:p>
        </p:txBody>
      </p:sp>
      <p:sp>
        <p:nvSpPr>
          <p:cNvPr id="18581" name="TextBox 16">
            <a:extLst>
              <a:ext uri="{FF2B5EF4-FFF2-40B4-BE49-F238E27FC236}">
                <a16:creationId xmlns:a16="http://schemas.microsoft.com/office/drawing/2014/main" id="{24E36CCD-C81E-DD90-44EC-79B91376A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5881688"/>
            <a:ext cx="476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u="sng">
                <a:latin typeface="Arial" panose="020B0604020202020204" pitchFamily="34" charset="0"/>
              </a:rPr>
              <a:t>F92C</a:t>
            </a:r>
          </a:p>
        </p:txBody>
      </p:sp>
      <p:sp>
        <p:nvSpPr>
          <p:cNvPr id="18582" name="Rectangle 48" descr="Wide upward diagonal">
            <a:extLst>
              <a:ext uri="{FF2B5EF4-FFF2-40B4-BE49-F238E27FC236}">
                <a16:creationId xmlns:a16="http://schemas.microsoft.com/office/drawing/2014/main" id="{DBD25D1A-8B6F-1C3B-5318-F0A0C6FEC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388" y="3136900"/>
            <a:ext cx="609600" cy="838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583" name="Text Box 227">
            <a:extLst>
              <a:ext uri="{FF2B5EF4-FFF2-40B4-BE49-F238E27FC236}">
                <a16:creationId xmlns:a16="http://schemas.microsoft.com/office/drawing/2014/main" id="{89EC6EF1-9CBB-0107-7BE7-4D04CB028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3641725"/>
            <a:ext cx="8270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14</a:t>
            </a:r>
          </a:p>
        </p:txBody>
      </p:sp>
      <p:sp>
        <p:nvSpPr>
          <p:cNvPr id="212" name="Freeform 18">
            <a:extLst>
              <a:ext uri="{FF2B5EF4-FFF2-40B4-BE49-F238E27FC236}">
                <a16:creationId xmlns:a16="http://schemas.microsoft.com/office/drawing/2014/main" id="{302AFF78-582F-3EF5-3304-A2D0EE98BFED}"/>
              </a:ext>
            </a:extLst>
          </p:cNvPr>
          <p:cNvSpPr>
            <a:spLocks/>
          </p:cNvSpPr>
          <p:nvPr/>
        </p:nvSpPr>
        <p:spPr bwMode="auto">
          <a:xfrm>
            <a:off x="865188" y="1935163"/>
            <a:ext cx="627062" cy="666750"/>
          </a:xfrm>
          <a:custGeom>
            <a:avLst/>
            <a:gdLst>
              <a:gd name="T0" fmla="*/ 2147483647 w 385"/>
              <a:gd name="T1" fmla="*/ 0 h 1232"/>
              <a:gd name="T2" fmla="*/ 2147483647 w 385"/>
              <a:gd name="T3" fmla="*/ 2147483647 h 1232"/>
              <a:gd name="T4" fmla="*/ 2147483647 w 385"/>
              <a:gd name="T5" fmla="*/ 2147483647 h 1232"/>
              <a:gd name="T6" fmla="*/ 2147483647 w 385"/>
              <a:gd name="T7" fmla="*/ 2147483647 h 1232"/>
              <a:gd name="T8" fmla="*/ 2147483647 w 385"/>
              <a:gd name="T9" fmla="*/ 2147483647 h 1232"/>
              <a:gd name="T10" fmla="*/ 2147483647 w 385"/>
              <a:gd name="T11" fmla="*/ 0 h 12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5"/>
              <a:gd name="T19" fmla="*/ 0 h 1232"/>
              <a:gd name="T20" fmla="*/ 385 w 385"/>
              <a:gd name="T21" fmla="*/ 1232 h 12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5" h="1232">
                <a:moveTo>
                  <a:pt x="17" y="0"/>
                </a:moveTo>
                <a:cubicBezTo>
                  <a:pt x="0" y="344"/>
                  <a:pt x="9" y="688"/>
                  <a:pt x="9" y="1032"/>
                </a:cubicBezTo>
                <a:lnTo>
                  <a:pt x="337" y="1184"/>
                </a:lnTo>
                <a:lnTo>
                  <a:pt x="385" y="1232"/>
                </a:lnTo>
                <a:lnTo>
                  <a:pt x="385" y="128"/>
                </a:lnTo>
                <a:lnTo>
                  <a:pt x="17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8585" name="Rectangle 59">
            <a:extLst>
              <a:ext uri="{FF2B5EF4-FFF2-40B4-BE49-F238E27FC236}">
                <a16:creationId xmlns:a16="http://schemas.microsoft.com/office/drawing/2014/main" id="{F09D2499-561F-5302-E564-747368663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1998663"/>
            <a:ext cx="3905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F66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4" name="Freeform 128" descr="Wide upward diagonal">
            <a:extLst>
              <a:ext uri="{FF2B5EF4-FFF2-40B4-BE49-F238E27FC236}">
                <a16:creationId xmlns:a16="http://schemas.microsoft.com/office/drawing/2014/main" id="{A0A05271-404E-A571-D5F4-0A7D4D2C1627}"/>
              </a:ext>
            </a:extLst>
          </p:cNvPr>
          <p:cNvSpPr>
            <a:spLocks/>
          </p:cNvSpPr>
          <p:nvPr/>
        </p:nvSpPr>
        <p:spPr bwMode="auto">
          <a:xfrm>
            <a:off x="5910263" y="2660650"/>
            <a:ext cx="739775" cy="527050"/>
          </a:xfrm>
          <a:custGeom>
            <a:avLst/>
            <a:gdLst>
              <a:gd name="T0" fmla="*/ 2147483646 w 10044"/>
              <a:gd name="T1" fmla="*/ 0 h 16486"/>
              <a:gd name="T2" fmla="*/ 2147483646 w 10044"/>
              <a:gd name="T3" fmla="*/ 2147483646 h 16486"/>
              <a:gd name="T4" fmla="*/ 2147483646 w 10044"/>
              <a:gd name="T5" fmla="*/ 2147483646 h 16486"/>
              <a:gd name="T6" fmla="*/ 2147483646 w 10044"/>
              <a:gd name="T7" fmla="*/ 2147483646 h 16486"/>
              <a:gd name="T8" fmla="*/ 2147483646 w 10044"/>
              <a:gd name="T9" fmla="*/ 2147483646 h 16486"/>
              <a:gd name="T10" fmla="*/ 2147483646 w 10044"/>
              <a:gd name="T11" fmla="*/ 2147483646 h 16486"/>
              <a:gd name="T12" fmla="*/ 2147483646 w 10044"/>
              <a:gd name="T13" fmla="*/ 2147483646 h 16486"/>
              <a:gd name="T14" fmla="*/ 2147483646 w 10044"/>
              <a:gd name="T15" fmla="*/ 2147483646 h 16486"/>
              <a:gd name="T16" fmla="*/ 2147483646 w 10044"/>
              <a:gd name="T17" fmla="*/ 2147483646 h 16486"/>
              <a:gd name="T18" fmla="*/ 2147483646 w 10044"/>
              <a:gd name="T19" fmla="*/ 0 h 164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044"/>
              <a:gd name="T31" fmla="*/ 0 h 16486"/>
              <a:gd name="T32" fmla="*/ 10044 w 10044"/>
              <a:gd name="T33" fmla="*/ 16486 h 1648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044" h="16486">
                <a:moveTo>
                  <a:pt x="23" y="0"/>
                </a:moveTo>
                <a:cubicBezTo>
                  <a:pt x="-60" y="4222"/>
                  <a:pt x="107" y="8196"/>
                  <a:pt x="24" y="12418"/>
                </a:cubicBezTo>
                <a:lnTo>
                  <a:pt x="1024" y="13751"/>
                </a:lnTo>
                <a:lnTo>
                  <a:pt x="8524" y="15751"/>
                </a:lnTo>
                <a:cubicBezTo>
                  <a:pt x="9881" y="15926"/>
                  <a:pt x="9693" y="17524"/>
                  <a:pt x="9919" y="15378"/>
                </a:cubicBezTo>
                <a:cubicBezTo>
                  <a:pt x="10145" y="13232"/>
                  <a:pt x="10024" y="5156"/>
                  <a:pt x="9878" y="2876"/>
                </a:cubicBezTo>
                <a:cubicBezTo>
                  <a:pt x="9880" y="341"/>
                  <a:pt x="9306" y="1432"/>
                  <a:pt x="8789" y="953"/>
                </a:cubicBezTo>
                <a:cubicBezTo>
                  <a:pt x="8419" y="536"/>
                  <a:pt x="7870" y="780"/>
                  <a:pt x="7534" y="621"/>
                </a:cubicBezTo>
                <a:cubicBezTo>
                  <a:pt x="7198" y="462"/>
                  <a:pt x="8047" y="63"/>
                  <a:pt x="6774" y="1"/>
                </a:cubicBezTo>
                <a:lnTo>
                  <a:pt x="23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en-US" sz="10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81C</a:t>
            </a:r>
          </a:p>
        </p:txBody>
      </p:sp>
      <p:sp>
        <p:nvSpPr>
          <p:cNvPr id="18587" name="Freeform 134">
            <a:extLst>
              <a:ext uri="{FF2B5EF4-FFF2-40B4-BE49-F238E27FC236}">
                <a16:creationId xmlns:a16="http://schemas.microsoft.com/office/drawing/2014/main" id="{DFE71D25-28F4-D8FD-912A-68E0AAD7A30A}"/>
              </a:ext>
            </a:extLst>
          </p:cNvPr>
          <p:cNvSpPr>
            <a:spLocks/>
          </p:cNvSpPr>
          <p:nvPr/>
        </p:nvSpPr>
        <p:spPr bwMode="auto">
          <a:xfrm>
            <a:off x="3951288" y="4048125"/>
            <a:ext cx="590550" cy="7620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2147483646 h 480"/>
              <a:gd name="T4" fmla="*/ 2147483646 w 240"/>
              <a:gd name="T5" fmla="*/ 2147483646 h 480"/>
              <a:gd name="T6" fmla="*/ 2147483646 w 240"/>
              <a:gd name="T7" fmla="*/ 2147483646 h 480"/>
              <a:gd name="T8" fmla="*/ 2147483646 w 240"/>
              <a:gd name="T9" fmla="*/ 0 h 480"/>
              <a:gd name="T10" fmla="*/ 0 w 240"/>
              <a:gd name="T11" fmla="*/ 0 h 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480"/>
              <a:gd name="T20" fmla="*/ 240 w 240"/>
              <a:gd name="T21" fmla="*/ 480 h 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480">
                <a:moveTo>
                  <a:pt x="0" y="0"/>
                </a:moveTo>
                <a:lnTo>
                  <a:pt x="0" y="432"/>
                </a:lnTo>
                <a:lnTo>
                  <a:pt x="48" y="480"/>
                </a:lnTo>
                <a:lnTo>
                  <a:pt x="240" y="480"/>
                </a:lnTo>
                <a:lnTo>
                  <a:pt x="240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 u="sng">
                <a:latin typeface="Century Gothic" panose="020B0502020202020204" pitchFamily="34" charset="0"/>
              </a:rPr>
              <a:t>F40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 u="sng">
              <a:latin typeface="Century Gothic" panose="020B0502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EC4C5E-2C4D-F471-3CC8-0CC1CAF3587E}"/>
              </a:ext>
            </a:extLst>
          </p:cNvPr>
          <p:cNvSpPr/>
          <p:nvPr/>
        </p:nvSpPr>
        <p:spPr>
          <a:xfrm>
            <a:off x="5943600" y="3784600"/>
            <a:ext cx="747713" cy="693738"/>
          </a:xfrm>
          <a:custGeom>
            <a:avLst/>
            <a:gdLst>
              <a:gd name="connsiteX0" fmla="*/ 0 w 769121"/>
              <a:gd name="connsiteY0" fmla="*/ 17092 h 658026"/>
              <a:gd name="connsiteX1" fmla="*/ 769121 w 769121"/>
              <a:gd name="connsiteY1" fmla="*/ 0 h 658026"/>
              <a:gd name="connsiteX2" fmla="*/ 752030 w 769121"/>
              <a:gd name="connsiteY2" fmla="*/ 658026 h 658026"/>
              <a:gd name="connsiteX3" fmla="*/ 85458 w 769121"/>
              <a:gd name="connsiteY3" fmla="*/ 487110 h 658026"/>
              <a:gd name="connsiteX4" fmla="*/ 17091 w 769121"/>
              <a:gd name="connsiteY4" fmla="*/ 333286 h 658026"/>
              <a:gd name="connsiteX5" fmla="*/ 0 w 769121"/>
              <a:gd name="connsiteY5" fmla="*/ 17092 h 658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121" h="658026">
                <a:moveTo>
                  <a:pt x="0" y="17092"/>
                </a:moveTo>
                <a:lnTo>
                  <a:pt x="769121" y="0"/>
                </a:lnTo>
                <a:lnTo>
                  <a:pt x="752030" y="658026"/>
                </a:lnTo>
                <a:lnTo>
                  <a:pt x="85458" y="487110"/>
                </a:lnTo>
                <a:lnTo>
                  <a:pt x="17091" y="333286"/>
                </a:lnTo>
                <a:lnTo>
                  <a:pt x="0" y="17092"/>
                </a:lnTo>
                <a:close/>
              </a:path>
            </a:pathLst>
          </a:cu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u="sng" dirty="0">
                <a:solidFill>
                  <a:schemeClr val="tx1"/>
                </a:solidFill>
              </a:rPr>
              <a:t>F80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EA29F7-6D3B-62D5-9952-36C9BACED1C1}"/>
              </a:ext>
            </a:extLst>
          </p:cNvPr>
          <p:cNvSpPr/>
          <p:nvPr/>
        </p:nvSpPr>
        <p:spPr>
          <a:xfrm>
            <a:off x="3960813" y="4887913"/>
            <a:ext cx="600075" cy="160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b="1" u="sng" dirty="0">
              <a:solidFill>
                <a:schemeClr val="tx1"/>
              </a:solidFill>
            </a:endParaRPr>
          </a:p>
        </p:txBody>
      </p:sp>
      <p:sp>
        <p:nvSpPr>
          <p:cNvPr id="4291" name="Text Box 68">
            <a:extLst>
              <a:ext uri="{FF2B5EF4-FFF2-40B4-BE49-F238E27FC236}">
                <a16:creationId xmlns:a16="http://schemas.microsoft.com/office/drawing/2014/main" id="{98A9D2BC-12E9-D60E-6866-2253A311F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3654425"/>
            <a:ext cx="908050" cy="230188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900" b="1" dirty="0">
                <a:latin typeface="Century Gothic" panose="020B0502020202020204" pitchFamily="34" charset="0"/>
              </a:rPr>
              <a:t>IR4 PRJ - 75</a:t>
            </a:r>
          </a:p>
        </p:txBody>
      </p:sp>
      <p:sp>
        <p:nvSpPr>
          <p:cNvPr id="4292" name="Text Box 68">
            <a:extLst>
              <a:ext uri="{FF2B5EF4-FFF2-40B4-BE49-F238E27FC236}">
                <a16:creationId xmlns:a16="http://schemas.microsoft.com/office/drawing/2014/main" id="{EE5FA47C-C9EA-A0B1-E55E-ED2427714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877888"/>
            <a:ext cx="582613" cy="400050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800" b="1" dirty="0">
                <a:latin typeface="Century Gothic" panose="020B0502020202020204" pitchFamily="34" charset="0"/>
              </a:rPr>
              <a:t>IR4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800" b="1" dirty="0">
              <a:latin typeface="Century Gothic" panose="020B0502020202020204" pitchFamily="34" charset="0"/>
            </a:endParaRPr>
          </a:p>
        </p:txBody>
      </p:sp>
      <p:sp>
        <p:nvSpPr>
          <p:cNvPr id="18592" name="TextBox 6">
            <a:extLst>
              <a:ext uri="{FF2B5EF4-FFF2-40B4-BE49-F238E27FC236}">
                <a16:creationId xmlns:a16="http://schemas.microsoft.com/office/drawing/2014/main" id="{51C6B7FD-D248-12DD-D6F3-341A4F051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5640388"/>
            <a:ext cx="6572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Arial" panose="020B0604020202020204" pitchFamily="34" charset="0"/>
              </a:rPr>
              <a:t>33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900">
              <a:latin typeface="Arial" panose="020B0604020202020204" pitchFamily="34" charset="0"/>
            </a:endParaRPr>
          </a:p>
        </p:txBody>
      </p:sp>
      <p:sp>
        <p:nvSpPr>
          <p:cNvPr id="18593" name="TextBox 232">
            <a:extLst>
              <a:ext uri="{FF2B5EF4-FFF2-40B4-BE49-F238E27FC236}">
                <a16:creationId xmlns:a16="http://schemas.microsoft.com/office/drawing/2014/main" id="{C580F5D9-18BA-4B3E-0E29-D04724187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575" y="6045200"/>
            <a:ext cx="623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4307" name="Text Box 68">
            <a:extLst>
              <a:ext uri="{FF2B5EF4-FFF2-40B4-BE49-F238E27FC236}">
                <a16:creationId xmlns:a16="http://schemas.microsoft.com/office/drawing/2014/main" id="{D025A949-49AD-5911-4B8F-690C2C6EB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652463"/>
            <a:ext cx="582613" cy="214312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800" b="1" dirty="0">
                <a:latin typeface="Century Gothic" panose="020B0502020202020204" pitchFamily="34" charset="0"/>
              </a:rPr>
              <a:t>F 63E</a:t>
            </a:r>
          </a:p>
        </p:txBody>
      </p:sp>
      <p:sp>
        <p:nvSpPr>
          <p:cNvPr id="18595" name="Rectangle 8">
            <a:extLst>
              <a:ext uri="{FF2B5EF4-FFF2-40B4-BE49-F238E27FC236}">
                <a16:creationId xmlns:a16="http://schemas.microsoft.com/office/drawing/2014/main" id="{D4241537-B359-F060-DA87-594A1BDF1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4900613"/>
            <a:ext cx="533400" cy="1606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latin typeface="Century Gothic" panose="020B0502020202020204" pitchFamily="34" charset="0"/>
            </a:endParaRPr>
          </a:p>
        </p:txBody>
      </p:sp>
      <p:sp>
        <p:nvSpPr>
          <p:cNvPr id="18596" name="TextBox 216">
            <a:extLst>
              <a:ext uri="{FF2B5EF4-FFF2-40B4-BE49-F238E27FC236}">
                <a16:creationId xmlns:a16="http://schemas.microsoft.com/office/drawing/2014/main" id="{4F1AE3D7-9624-8ADA-8140-AF606F93A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8" y="5773738"/>
            <a:ext cx="498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b="1" u="sng">
                <a:latin typeface="Arial" panose="020B0604020202020204" pitchFamily="34" charset="0"/>
              </a:rPr>
              <a:t>F12</a:t>
            </a:r>
          </a:p>
        </p:txBody>
      </p:sp>
      <p:sp>
        <p:nvSpPr>
          <p:cNvPr id="18597" name="Rectangle 132">
            <a:extLst>
              <a:ext uri="{FF2B5EF4-FFF2-40B4-BE49-F238E27FC236}">
                <a16:creationId xmlns:a16="http://schemas.microsoft.com/office/drawing/2014/main" id="{F64CC51D-8D03-67B8-1284-259A5266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964238"/>
            <a:ext cx="657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15</a:t>
            </a:r>
          </a:p>
        </p:txBody>
      </p:sp>
      <p:sp>
        <p:nvSpPr>
          <p:cNvPr id="18598" name="Text Box 232">
            <a:extLst>
              <a:ext uri="{FF2B5EF4-FFF2-40B4-BE49-F238E27FC236}">
                <a16:creationId xmlns:a16="http://schemas.microsoft.com/office/drawing/2014/main" id="{EF41E633-DCC9-744B-8DCD-1B145378A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38" y="3325813"/>
            <a:ext cx="935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8599" name="TextBox 232">
            <a:extLst>
              <a:ext uri="{FF2B5EF4-FFF2-40B4-BE49-F238E27FC236}">
                <a16:creationId xmlns:a16="http://schemas.microsoft.com/office/drawing/2014/main" id="{DBA31501-8B80-4516-CC97-C9CB15BCA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5984875"/>
            <a:ext cx="1755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47</a:t>
            </a:r>
          </a:p>
        </p:txBody>
      </p:sp>
      <p:sp>
        <p:nvSpPr>
          <p:cNvPr id="18600" name="Rectangle 7">
            <a:extLst>
              <a:ext uri="{FF2B5EF4-FFF2-40B4-BE49-F238E27FC236}">
                <a16:creationId xmlns:a16="http://schemas.microsoft.com/office/drawing/2014/main" id="{639BE6F0-94FB-BEB9-8386-EABE52CFD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5705475"/>
            <a:ext cx="1171575" cy="762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601" name="Rectangle 132">
            <a:extLst>
              <a:ext uri="{FF2B5EF4-FFF2-40B4-BE49-F238E27FC236}">
                <a16:creationId xmlns:a16="http://schemas.microsoft.com/office/drawing/2014/main" id="{780F204B-07CC-E32B-AEED-AE6C47D48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5295900"/>
            <a:ext cx="6572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39</a:t>
            </a:r>
          </a:p>
        </p:txBody>
      </p:sp>
      <p:sp>
        <p:nvSpPr>
          <p:cNvPr id="18602" name="Rectangle 132">
            <a:extLst>
              <a:ext uri="{FF2B5EF4-FFF2-40B4-BE49-F238E27FC236}">
                <a16:creationId xmlns:a16="http://schemas.microsoft.com/office/drawing/2014/main" id="{D4F9B948-CDF2-A17E-2417-9BBE09B0F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663" y="5307013"/>
            <a:ext cx="657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47</a:t>
            </a:r>
          </a:p>
        </p:txBody>
      </p:sp>
      <p:sp>
        <p:nvSpPr>
          <p:cNvPr id="18603" name="Rectangle 132">
            <a:extLst>
              <a:ext uri="{FF2B5EF4-FFF2-40B4-BE49-F238E27FC236}">
                <a16:creationId xmlns:a16="http://schemas.microsoft.com/office/drawing/2014/main" id="{B44018D1-A903-B1E6-B62D-CB69CF028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2313" y="5203825"/>
            <a:ext cx="657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25</a:t>
            </a:r>
          </a:p>
        </p:txBody>
      </p:sp>
      <p:sp>
        <p:nvSpPr>
          <p:cNvPr id="18604" name="Rectangle 132">
            <a:extLst>
              <a:ext uri="{FF2B5EF4-FFF2-40B4-BE49-F238E27FC236}">
                <a16:creationId xmlns:a16="http://schemas.microsoft.com/office/drawing/2014/main" id="{54893E97-B259-EE5A-12FA-9EAC98BF6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838" y="6042025"/>
            <a:ext cx="657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605" name="Rectangle 132">
            <a:extLst>
              <a:ext uri="{FF2B5EF4-FFF2-40B4-BE49-F238E27FC236}">
                <a16:creationId xmlns:a16="http://schemas.microsoft.com/office/drawing/2014/main" id="{6FA7DE6F-934E-19F6-2A31-EF2892663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013" y="5230813"/>
            <a:ext cx="6572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19</a:t>
            </a:r>
          </a:p>
        </p:txBody>
      </p:sp>
      <p:sp>
        <p:nvSpPr>
          <p:cNvPr id="18606" name="Rectangle 132">
            <a:extLst>
              <a:ext uri="{FF2B5EF4-FFF2-40B4-BE49-F238E27FC236}">
                <a16:creationId xmlns:a16="http://schemas.microsoft.com/office/drawing/2014/main" id="{B2D40E97-8C87-B1EF-515B-BE9F89DE5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057525"/>
            <a:ext cx="6572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13</a:t>
            </a:r>
          </a:p>
        </p:txBody>
      </p:sp>
      <p:sp>
        <p:nvSpPr>
          <p:cNvPr id="18607" name="Text Box 232">
            <a:extLst>
              <a:ext uri="{FF2B5EF4-FFF2-40B4-BE49-F238E27FC236}">
                <a16:creationId xmlns:a16="http://schemas.microsoft.com/office/drawing/2014/main" id="{9C18499B-9BBD-7B74-C6B0-84F5B4025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1296988"/>
            <a:ext cx="935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608" name="Text Box 232">
            <a:extLst>
              <a:ext uri="{FF2B5EF4-FFF2-40B4-BE49-F238E27FC236}">
                <a16:creationId xmlns:a16="http://schemas.microsoft.com/office/drawing/2014/main" id="{4EC62012-122C-6094-66B2-17BA42320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8" y="2870200"/>
            <a:ext cx="935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609" name="Text Box 232">
            <a:extLst>
              <a:ext uri="{FF2B5EF4-FFF2-40B4-BE49-F238E27FC236}">
                <a16:creationId xmlns:a16="http://schemas.microsoft.com/office/drawing/2014/main" id="{8855E1A2-2DC1-1B14-3C9A-91A58441C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2373313"/>
            <a:ext cx="935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8610" name="Text Box 232">
            <a:extLst>
              <a:ext uri="{FF2B5EF4-FFF2-40B4-BE49-F238E27FC236}">
                <a16:creationId xmlns:a16="http://schemas.microsoft.com/office/drawing/2014/main" id="{DA5FDCD6-A36A-6116-79A4-1A5FE615F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592513"/>
            <a:ext cx="9350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611" name="Rectangle 132">
            <a:extLst>
              <a:ext uri="{FF2B5EF4-FFF2-40B4-BE49-F238E27FC236}">
                <a16:creationId xmlns:a16="http://schemas.microsoft.com/office/drawing/2014/main" id="{F9AA2EA3-9939-4241-8DCD-1E7604365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138" y="2651125"/>
            <a:ext cx="6572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612" name="TextBox 232">
            <a:extLst>
              <a:ext uri="{FF2B5EF4-FFF2-40B4-BE49-F238E27FC236}">
                <a16:creationId xmlns:a16="http://schemas.microsoft.com/office/drawing/2014/main" id="{F5C2442A-45CF-FEA1-697A-2CE300F8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2008188"/>
            <a:ext cx="625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8613" name="TextBox 232">
            <a:extLst>
              <a:ext uri="{FF2B5EF4-FFF2-40B4-BE49-F238E27FC236}">
                <a16:creationId xmlns:a16="http://schemas.microsoft.com/office/drawing/2014/main" id="{CC8D0336-546A-66ED-3211-232A2F06C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963" y="1978025"/>
            <a:ext cx="6238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614" name="TextBox 232">
            <a:extLst>
              <a:ext uri="{FF2B5EF4-FFF2-40B4-BE49-F238E27FC236}">
                <a16:creationId xmlns:a16="http://schemas.microsoft.com/office/drawing/2014/main" id="{A40D2998-6FFD-5A1C-F330-BF4181FF9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50" y="5778500"/>
            <a:ext cx="6238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19</a:t>
            </a:r>
          </a:p>
        </p:txBody>
      </p:sp>
      <p:sp>
        <p:nvSpPr>
          <p:cNvPr id="18615" name="TextBox 232">
            <a:extLst>
              <a:ext uri="{FF2B5EF4-FFF2-40B4-BE49-F238E27FC236}">
                <a16:creationId xmlns:a16="http://schemas.microsoft.com/office/drawing/2014/main" id="{B7AD7ACA-D0D4-DC49-1B5D-E50D2DBA2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2311400"/>
            <a:ext cx="623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616" name="TextBox 194">
            <a:extLst>
              <a:ext uri="{FF2B5EF4-FFF2-40B4-BE49-F238E27FC236}">
                <a16:creationId xmlns:a16="http://schemas.microsoft.com/office/drawing/2014/main" id="{1CB091F0-02B8-CFD0-496F-472778C39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888" y="569913"/>
            <a:ext cx="5368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          CTV Results   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April-June 2024    </a:t>
            </a:r>
            <a:r>
              <a:rPr lang="en-US" altLang="en-US" sz="1800">
                <a:latin typeface="Arial" panose="020B0604020202020204" pitchFamily="34" charset="0"/>
              </a:rPr>
              <a:t>AFrolli</a:t>
            </a:r>
          </a:p>
        </p:txBody>
      </p:sp>
      <p:sp>
        <p:nvSpPr>
          <p:cNvPr id="18617" name="TextBox 12">
            <a:extLst>
              <a:ext uri="{FF2B5EF4-FFF2-40B4-BE49-F238E27FC236}">
                <a16:creationId xmlns:a16="http://schemas.microsoft.com/office/drawing/2014/main" id="{0FDA376E-69EA-5E44-E017-6A53868CF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53988"/>
            <a:ext cx="4795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Lindcove Research &amp; Extension Center</a:t>
            </a:r>
          </a:p>
        </p:txBody>
      </p:sp>
      <p:sp>
        <p:nvSpPr>
          <p:cNvPr id="18618" name="TextBox 3">
            <a:extLst>
              <a:ext uri="{FF2B5EF4-FFF2-40B4-BE49-F238E27FC236}">
                <a16:creationId xmlns:a16="http://schemas.microsoft.com/office/drawing/2014/main" id="{303598EC-D971-A69C-CD71-53A471DA1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13" y="904875"/>
            <a:ext cx="2689225" cy="11695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CCTEA confirmed CTV POSITIVES 2024 (</a:t>
            </a:r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</a:rPr>
              <a:t>379 MILD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NO MCA13 POSITIVES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12,040 trees tested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D20DC-48E1-E36F-ECB8-0FDD297B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6527800"/>
            <a:ext cx="1539875" cy="2619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100" dirty="0">
                <a:latin typeface="Arial" panose="020B0604020202020204" pitchFamily="34" charset="0"/>
              </a:rPr>
              <a:t>Crop other than citrus</a:t>
            </a:r>
          </a:p>
        </p:txBody>
      </p:sp>
      <p:sp>
        <p:nvSpPr>
          <p:cNvPr id="18620" name="TextBox 4">
            <a:extLst>
              <a:ext uri="{FF2B5EF4-FFF2-40B4-BE49-F238E27FC236}">
                <a16:creationId xmlns:a16="http://schemas.microsoft.com/office/drawing/2014/main" id="{EB272997-40EA-CB6F-E1C0-F21E2977C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738" y="4216400"/>
            <a:ext cx="368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621" name="Rectangle 132">
            <a:extLst>
              <a:ext uri="{FF2B5EF4-FFF2-40B4-BE49-F238E27FC236}">
                <a16:creationId xmlns:a16="http://schemas.microsoft.com/office/drawing/2014/main" id="{C86FDB2D-ED08-C04B-92F1-67346052C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813" y="5248275"/>
            <a:ext cx="657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622" name="Rectangle 132">
            <a:extLst>
              <a:ext uri="{FF2B5EF4-FFF2-40B4-BE49-F238E27FC236}">
                <a16:creationId xmlns:a16="http://schemas.microsoft.com/office/drawing/2014/main" id="{2FC707E6-CA93-CD69-57BD-C9B67F387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1900238"/>
            <a:ext cx="657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623" name="Rectangle 132">
            <a:extLst>
              <a:ext uri="{FF2B5EF4-FFF2-40B4-BE49-F238E27FC236}">
                <a16:creationId xmlns:a16="http://schemas.microsoft.com/office/drawing/2014/main" id="{0141B1DE-B763-F695-FFA2-58A86858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75" y="5224463"/>
            <a:ext cx="6572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624" name="Text Box 232">
            <a:extLst>
              <a:ext uri="{FF2B5EF4-FFF2-40B4-BE49-F238E27FC236}">
                <a16:creationId xmlns:a16="http://schemas.microsoft.com/office/drawing/2014/main" id="{9668C836-DFB7-FAC5-752D-E4B858A64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4587875"/>
            <a:ext cx="935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D877E1-1934-4BF6-936D-CB7FD6F7C579}"/>
              </a:ext>
            </a:extLst>
          </p:cNvPr>
          <p:cNvSpPr/>
          <p:nvPr/>
        </p:nvSpPr>
        <p:spPr>
          <a:xfrm>
            <a:off x="365289" y="1981200"/>
            <a:ext cx="8382000" cy="435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Suspend tree removal of CTV-infected trees at LREC, except for MCA13 reactive (potential severe strain) trees. 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2024: No tree found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Continue vector control twice yearly in the 1-2 miles commercial and residential citrus around LREC.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Continue 100% DTBIA testing of all trees at LREC, with follow up testing of any positive trees via PCR for strain identification.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2024 we tested 12040 trees with a total of 379 CTV positive trees including 0 MCA-13 positive</a:t>
            </a:r>
          </a:p>
        </p:txBody>
      </p:sp>
      <p:sp>
        <p:nvSpPr>
          <p:cNvPr id="30723" name="TextBox 2">
            <a:extLst>
              <a:ext uri="{FF2B5EF4-FFF2-40B4-BE49-F238E27FC236}">
                <a16:creationId xmlns:a16="http://schemas.microsoft.com/office/drawing/2014/main" id="{98CA2C60-19D6-4ED4-A5E2-A0A1AE4F7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9" y="457200"/>
            <a:ext cx="8610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800000"/>
                </a:solidFill>
                <a:latin typeface="Arial" panose="020B0604020202020204" pitchFamily="34" charset="0"/>
              </a:rPr>
              <a:t>Based of the recommendations of the Aug 2019 committee to evaluate CTV-infected tree removal at </a:t>
            </a:r>
            <a:r>
              <a:rPr lang="en-US" altLang="en-US" sz="1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Lindcove</a:t>
            </a:r>
            <a:r>
              <a:rPr lang="en-US" altLang="en-US" sz="1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(B. Grafton-Cardwell, J. Barnier, G. Douhan, S. </a:t>
            </a:r>
            <a:r>
              <a:rPr lang="en-US" altLang="en-US" sz="1800" dirty="0" err="1">
                <a:latin typeface="Arial" panose="020B0604020202020204" pitchFamily="34" charset="0"/>
              </a:rPr>
              <a:t>Hajeri</a:t>
            </a:r>
            <a:r>
              <a:rPr lang="en-US" altLang="en-US" sz="1800" dirty="0">
                <a:latin typeface="Arial" panose="020B0604020202020204" pitchFamily="34" charset="0"/>
              </a:rPr>
              <a:t>, M. </a:t>
            </a:r>
            <a:r>
              <a:rPr lang="en-US" altLang="en-US" sz="1800" dirty="0" err="1">
                <a:latin typeface="Arial" panose="020B0604020202020204" pitchFamily="34" charset="0"/>
              </a:rPr>
              <a:t>Polek</a:t>
            </a:r>
            <a:r>
              <a:rPr lang="en-US" altLang="en-US" sz="1800" dirty="0">
                <a:latin typeface="Arial" panose="020B0604020202020204" pitchFamily="34" charset="0"/>
              </a:rPr>
              <a:t>, G. Vidalakis, R. </a:t>
            </a:r>
            <a:r>
              <a:rPr lang="en-US" altLang="en-US" sz="1800" dirty="0" err="1">
                <a:latin typeface="Arial" panose="020B0604020202020204" pitchFamily="34" charset="0"/>
              </a:rPr>
              <a:t>Yokomi</a:t>
            </a:r>
            <a:r>
              <a:rPr lang="en-US" altLang="en-US" sz="1800" dirty="0">
                <a:latin typeface="Arial" panose="020B0604020202020204" pitchFamily="34" charset="0"/>
              </a:rPr>
              <a:t>, J. </a:t>
            </a:r>
            <a:r>
              <a:rPr lang="en-US" altLang="en-US" sz="1800" dirty="0" err="1">
                <a:latin typeface="Arial" panose="020B0604020202020204" pitchFamily="34" charset="0"/>
              </a:rPr>
              <a:t>Zaninovich</a:t>
            </a:r>
            <a:r>
              <a:rPr lang="en-US" altLang="en-US" sz="1800" dirty="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742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Rslide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7560</TotalTime>
  <Words>438</Words>
  <Application>Microsoft Office PowerPoint</Application>
  <PresentationFormat>On-screen Show (4:3)</PresentationFormat>
  <Paragraphs>158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Wingdings</vt:lpstr>
      <vt:lpstr>Office Theme</vt:lpstr>
      <vt:lpstr>ANRslide_3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gregm</dc:creator>
  <cp:lastModifiedBy>Ashraf El Kereamy</cp:lastModifiedBy>
  <cp:revision>279</cp:revision>
  <cp:lastPrinted>2016-08-08T16:46:48Z</cp:lastPrinted>
  <dcterms:created xsi:type="dcterms:W3CDTF">2007-02-20T19:43:04Z</dcterms:created>
  <dcterms:modified xsi:type="dcterms:W3CDTF">2024-09-27T06:06:09Z</dcterms:modified>
</cp:coreProperties>
</file>