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6" r:id="rId2"/>
    <p:sldId id="257" r:id="rId3"/>
    <p:sldId id="264" r:id="rId4"/>
    <p:sldId id="267" r:id="rId5"/>
    <p:sldId id="278" r:id="rId6"/>
    <p:sldId id="268" r:id="rId7"/>
    <p:sldId id="269" r:id="rId8"/>
    <p:sldId id="279" r:id="rId9"/>
    <p:sldId id="265" r:id="rId10"/>
    <p:sldId id="280" r:id="rId11"/>
    <p:sldId id="266" r:id="rId12"/>
    <p:sldId id="281" r:id="rId13"/>
    <p:sldId id="270" r:id="rId14"/>
    <p:sldId id="271" r:id="rId15"/>
    <p:sldId id="274" r:id="rId16"/>
    <p:sldId id="272" r:id="rId17"/>
    <p:sldId id="275" r:id="rId18"/>
    <p:sldId id="273" r:id="rId19"/>
    <p:sldId id="276" r:id="rId20"/>
    <p:sldId id="277" r:id="rId21"/>
    <p:sldId id="282" r:id="rId22"/>
    <p:sldId id="283" r:id="rId23"/>
    <p:sldId id="284" r:id="rId24"/>
    <p:sldId id="285"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35986D1-07AE-4445-B5E5-B300B5AC9BD6}" v="68" dt="2024-09-27T16:54:32.77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15" autoAdjust="0"/>
    <p:restoredTop sz="94660"/>
  </p:normalViewPr>
  <p:slideViewPr>
    <p:cSldViewPr snapToGrid="0">
      <p:cViewPr>
        <p:scale>
          <a:sx n="80" d="100"/>
          <a:sy n="80" d="100"/>
        </p:scale>
        <p:origin x="30" y="2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Laughlin" userId="3e849bf683393661" providerId="LiveId" clId="{E35986D1-07AE-4445-B5E5-B300B5AC9BD6}"/>
    <pc:docChg chg="undo redo custSel addSld delSld modSld sldOrd">
      <pc:chgData name="David Laughlin" userId="3e849bf683393661" providerId="LiveId" clId="{E35986D1-07AE-4445-B5E5-B300B5AC9BD6}" dt="2024-09-27T16:54:32.779" v="6475"/>
      <pc:docMkLst>
        <pc:docMk/>
      </pc:docMkLst>
      <pc:sldChg chg="del">
        <pc:chgData name="David Laughlin" userId="3e849bf683393661" providerId="LiveId" clId="{E35986D1-07AE-4445-B5E5-B300B5AC9BD6}" dt="2024-09-27T16:41:06.629" v="6072" actId="47"/>
        <pc:sldMkLst>
          <pc:docMk/>
          <pc:sldMk cId="3318105310" sldId="256"/>
        </pc:sldMkLst>
      </pc:sldChg>
      <pc:sldChg chg="modSp mod setBg">
        <pc:chgData name="David Laughlin" userId="3e849bf683393661" providerId="LiveId" clId="{E35986D1-07AE-4445-B5E5-B300B5AC9BD6}" dt="2024-09-27T16:54:32.779" v="6475"/>
        <pc:sldMkLst>
          <pc:docMk/>
          <pc:sldMk cId="828319834" sldId="257"/>
        </pc:sldMkLst>
        <pc:spChg chg="mod">
          <ac:chgData name="David Laughlin" userId="3e849bf683393661" providerId="LiveId" clId="{E35986D1-07AE-4445-B5E5-B300B5AC9BD6}" dt="2024-09-27T16:41:40.278" v="6173" actId="27636"/>
          <ac:spMkLst>
            <pc:docMk/>
            <pc:sldMk cId="828319834" sldId="257"/>
            <ac:spMk id="3" creationId="{822F0EEB-4A3A-A16E-4878-060DD1708E2F}"/>
          </ac:spMkLst>
        </pc:spChg>
      </pc:sldChg>
      <pc:sldChg chg="del">
        <pc:chgData name="David Laughlin" userId="3e849bf683393661" providerId="LiveId" clId="{E35986D1-07AE-4445-B5E5-B300B5AC9BD6}" dt="2024-09-25T20:19:15.960" v="3226" actId="47"/>
        <pc:sldMkLst>
          <pc:docMk/>
          <pc:sldMk cId="4013919009" sldId="258"/>
        </pc:sldMkLst>
      </pc:sldChg>
      <pc:sldChg chg="delSp mod setBg">
        <pc:chgData name="David Laughlin" userId="3e849bf683393661" providerId="LiveId" clId="{E35986D1-07AE-4445-B5E5-B300B5AC9BD6}" dt="2024-09-27T16:54:32.779" v="6475"/>
        <pc:sldMkLst>
          <pc:docMk/>
          <pc:sldMk cId="1395502074" sldId="264"/>
        </pc:sldMkLst>
        <pc:spChg chg="del">
          <ac:chgData name="David Laughlin" userId="3e849bf683393661" providerId="LiveId" clId="{E35986D1-07AE-4445-B5E5-B300B5AC9BD6}" dt="2024-09-27T16:42:11.732" v="6175" actId="478"/>
          <ac:spMkLst>
            <pc:docMk/>
            <pc:sldMk cId="1395502074" sldId="264"/>
            <ac:spMk id="32" creationId="{7EA30ED6-DA55-4C08-8EDE-B871D13255DE}"/>
          </ac:spMkLst>
        </pc:spChg>
        <pc:spChg chg="del">
          <ac:chgData name="David Laughlin" userId="3e849bf683393661" providerId="LiveId" clId="{E35986D1-07AE-4445-B5E5-B300B5AC9BD6}" dt="2024-09-27T16:42:14.563" v="6176" actId="478"/>
          <ac:spMkLst>
            <pc:docMk/>
            <pc:sldMk cId="1395502074" sldId="264"/>
            <ac:spMk id="33" creationId="{CC9FBE9B-B9D3-410F-AF2E-A25C11C1CE6F}"/>
          </ac:spMkLst>
        </pc:spChg>
        <pc:spChg chg="del">
          <ac:chgData name="David Laughlin" userId="3e849bf683393661" providerId="LiveId" clId="{E35986D1-07AE-4445-B5E5-B300B5AC9BD6}" dt="2024-09-27T16:42:08.544" v="6174" actId="478"/>
          <ac:spMkLst>
            <pc:docMk/>
            <pc:sldMk cId="1395502074" sldId="264"/>
            <ac:spMk id="34" creationId="{07B31B4F-C7A2-461B-B9C0-323634EAE726}"/>
          </ac:spMkLst>
        </pc:spChg>
      </pc:sldChg>
      <pc:sldChg chg="modSp new mod ord setBg">
        <pc:chgData name="David Laughlin" userId="3e849bf683393661" providerId="LiveId" clId="{E35986D1-07AE-4445-B5E5-B300B5AC9BD6}" dt="2024-09-27T16:54:32.779" v="6475"/>
        <pc:sldMkLst>
          <pc:docMk/>
          <pc:sldMk cId="1142131299" sldId="265"/>
        </pc:sldMkLst>
        <pc:spChg chg="mod">
          <ac:chgData name="David Laughlin" userId="3e849bf683393661" providerId="LiveId" clId="{E35986D1-07AE-4445-B5E5-B300B5AC9BD6}" dt="2024-09-25T19:28:28.159" v="2730" actId="20577"/>
          <ac:spMkLst>
            <pc:docMk/>
            <pc:sldMk cId="1142131299" sldId="265"/>
            <ac:spMk id="2" creationId="{4DB2639C-6D41-C635-B440-D115EF7A3948}"/>
          </ac:spMkLst>
        </pc:spChg>
        <pc:spChg chg="mod">
          <ac:chgData name="David Laughlin" userId="3e849bf683393661" providerId="LiveId" clId="{E35986D1-07AE-4445-B5E5-B300B5AC9BD6}" dt="2024-09-25T19:06:53.210" v="650" actId="20577"/>
          <ac:spMkLst>
            <pc:docMk/>
            <pc:sldMk cId="1142131299" sldId="265"/>
            <ac:spMk id="3" creationId="{A42D713D-68E7-DB68-5DD5-BEDCCD941DB8}"/>
          </ac:spMkLst>
        </pc:spChg>
      </pc:sldChg>
      <pc:sldChg chg="modSp new mod setBg">
        <pc:chgData name="David Laughlin" userId="3e849bf683393661" providerId="LiveId" clId="{E35986D1-07AE-4445-B5E5-B300B5AC9BD6}" dt="2024-09-27T16:54:32.779" v="6475"/>
        <pc:sldMkLst>
          <pc:docMk/>
          <pc:sldMk cId="1676489911" sldId="266"/>
        </pc:sldMkLst>
        <pc:spChg chg="mod">
          <ac:chgData name="David Laughlin" userId="3e849bf683393661" providerId="LiveId" clId="{E35986D1-07AE-4445-B5E5-B300B5AC9BD6}" dt="2024-09-25T19:07:05.118" v="675" actId="20577"/>
          <ac:spMkLst>
            <pc:docMk/>
            <pc:sldMk cId="1676489911" sldId="266"/>
            <ac:spMk id="2" creationId="{FE13EDD3-61C4-8D2A-0710-CE47C7F1B18C}"/>
          </ac:spMkLst>
        </pc:spChg>
        <pc:spChg chg="mod">
          <ac:chgData name="David Laughlin" userId="3e849bf683393661" providerId="LiveId" clId="{E35986D1-07AE-4445-B5E5-B300B5AC9BD6}" dt="2024-09-25T19:29:31.912" v="2782" actId="20577"/>
          <ac:spMkLst>
            <pc:docMk/>
            <pc:sldMk cId="1676489911" sldId="266"/>
            <ac:spMk id="3" creationId="{06B7C1CA-037D-6DEB-C8B7-E33579DA1615}"/>
          </ac:spMkLst>
        </pc:spChg>
      </pc:sldChg>
      <pc:sldChg chg="modSp new mod setBg">
        <pc:chgData name="David Laughlin" userId="3e849bf683393661" providerId="LiveId" clId="{E35986D1-07AE-4445-B5E5-B300B5AC9BD6}" dt="2024-09-27T16:54:32.779" v="6475"/>
        <pc:sldMkLst>
          <pc:docMk/>
          <pc:sldMk cId="1783552514" sldId="267"/>
        </pc:sldMkLst>
        <pc:spChg chg="mod">
          <ac:chgData name="David Laughlin" userId="3e849bf683393661" providerId="LiveId" clId="{E35986D1-07AE-4445-B5E5-B300B5AC9BD6}" dt="2024-09-25T19:13:30.213" v="1304" actId="20577"/>
          <ac:spMkLst>
            <pc:docMk/>
            <pc:sldMk cId="1783552514" sldId="267"/>
            <ac:spMk id="2" creationId="{ACC08024-B2AC-A237-ABB9-80224259EB24}"/>
          </ac:spMkLst>
        </pc:spChg>
        <pc:spChg chg="mod">
          <ac:chgData name="David Laughlin" userId="3e849bf683393661" providerId="LiveId" clId="{E35986D1-07AE-4445-B5E5-B300B5AC9BD6}" dt="2024-09-27T16:43:15.918" v="6256" actId="20577"/>
          <ac:spMkLst>
            <pc:docMk/>
            <pc:sldMk cId="1783552514" sldId="267"/>
            <ac:spMk id="3" creationId="{7C421FA9-14DC-522A-4A4A-97A6A5600C80}"/>
          </ac:spMkLst>
        </pc:spChg>
      </pc:sldChg>
      <pc:sldChg chg="addSp delSp modSp new mod setBg">
        <pc:chgData name="David Laughlin" userId="3e849bf683393661" providerId="LiveId" clId="{E35986D1-07AE-4445-B5E5-B300B5AC9BD6}" dt="2024-09-27T16:54:32.779" v="6475"/>
        <pc:sldMkLst>
          <pc:docMk/>
          <pc:sldMk cId="4292845405" sldId="268"/>
        </pc:sldMkLst>
        <pc:spChg chg="mod">
          <ac:chgData name="David Laughlin" userId="3e849bf683393661" providerId="LiveId" clId="{E35986D1-07AE-4445-B5E5-B300B5AC9BD6}" dt="2024-09-25T19:28:38.360" v="2736" actId="20577"/>
          <ac:spMkLst>
            <pc:docMk/>
            <pc:sldMk cId="4292845405" sldId="268"/>
            <ac:spMk id="2" creationId="{6C747200-CF1D-1078-4B9C-B38960272059}"/>
          </ac:spMkLst>
        </pc:spChg>
        <pc:spChg chg="mod">
          <ac:chgData name="David Laughlin" userId="3e849bf683393661" providerId="LiveId" clId="{E35986D1-07AE-4445-B5E5-B300B5AC9BD6}" dt="2024-09-27T16:46:55.314" v="6371" actId="113"/>
          <ac:spMkLst>
            <pc:docMk/>
            <pc:sldMk cId="4292845405" sldId="268"/>
            <ac:spMk id="3" creationId="{D7243A29-BB60-F1FB-3414-227A2D33F6A5}"/>
          </ac:spMkLst>
        </pc:spChg>
        <pc:picChg chg="add del mod">
          <ac:chgData name="David Laughlin" userId="3e849bf683393661" providerId="LiveId" clId="{E35986D1-07AE-4445-B5E5-B300B5AC9BD6}" dt="2024-09-25T20:20:49.730" v="3240" actId="478"/>
          <ac:picMkLst>
            <pc:docMk/>
            <pc:sldMk cId="4292845405" sldId="268"/>
            <ac:picMk id="5" creationId="{15B543EC-D806-4344-5665-ECFE8F5E810F}"/>
          </ac:picMkLst>
        </pc:picChg>
        <pc:picChg chg="add mod">
          <ac:chgData name="David Laughlin" userId="3e849bf683393661" providerId="LiveId" clId="{E35986D1-07AE-4445-B5E5-B300B5AC9BD6}" dt="2024-09-25T20:21:23.973" v="3251" actId="1076"/>
          <ac:picMkLst>
            <pc:docMk/>
            <pc:sldMk cId="4292845405" sldId="268"/>
            <ac:picMk id="7" creationId="{5120954C-839D-5D09-040C-393ADDE61AF7}"/>
          </ac:picMkLst>
        </pc:picChg>
      </pc:sldChg>
      <pc:sldChg chg="modSp new mod setBg">
        <pc:chgData name="David Laughlin" userId="3e849bf683393661" providerId="LiveId" clId="{E35986D1-07AE-4445-B5E5-B300B5AC9BD6}" dt="2024-09-27T16:54:32.779" v="6475"/>
        <pc:sldMkLst>
          <pc:docMk/>
          <pc:sldMk cId="3352905565" sldId="269"/>
        </pc:sldMkLst>
        <pc:spChg chg="mod">
          <ac:chgData name="David Laughlin" userId="3e849bf683393661" providerId="LiveId" clId="{E35986D1-07AE-4445-B5E5-B300B5AC9BD6}" dt="2024-09-25T19:28:31.556" v="2732" actId="20577"/>
          <ac:spMkLst>
            <pc:docMk/>
            <pc:sldMk cId="3352905565" sldId="269"/>
            <ac:spMk id="2" creationId="{790B205F-3F21-54A9-1734-C0404FABC81F}"/>
          </ac:spMkLst>
        </pc:spChg>
        <pc:spChg chg="mod">
          <ac:chgData name="David Laughlin" userId="3e849bf683393661" providerId="LiveId" clId="{E35986D1-07AE-4445-B5E5-B300B5AC9BD6}" dt="2024-09-25T19:28:02.621" v="2700" actId="20577"/>
          <ac:spMkLst>
            <pc:docMk/>
            <pc:sldMk cId="3352905565" sldId="269"/>
            <ac:spMk id="3" creationId="{BE8C1189-28B3-5E38-2555-A3AC930EF1F1}"/>
          </ac:spMkLst>
        </pc:spChg>
      </pc:sldChg>
      <pc:sldChg chg="addSp delSp modSp new mod setBg modClrScheme chgLayout">
        <pc:chgData name="David Laughlin" userId="3e849bf683393661" providerId="LiveId" clId="{E35986D1-07AE-4445-B5E5-B300B5AC9BD6}" dt="2024-09-27T16:54:32.779" v="6475"/>
        <pc:sldMkLst>
          <pc:docMk/>
          <pc:sldMk cId="189600972" sldId="270"/>
        </pc:sldMkLst>
        <pc:spChg chg="del mod ord">
          <ac:chgData name="David Laughlin" userId="3e849bf683393661" providerId="LiveId" clId="{E35986D1-07AE-4445-B5E5-B300B5AC9BD6}" dt="2024-09-25T19:30:36.602" v="2784" actId="700"/>
          <ac:spMkLst>
            <pc:docMk/>
            <pc:sldMk cId="189600972" sldId="270"/>
            <ac:spMk id="2" creationId="{5181030D-A13E-DB52-CD10-5F02825EC4AE}"/>
          </ac:spMkLst>
        </pc:spChg>
        <pc:spChg chg="del mod ord">
          <ac:chgData name="David Laughlin" userId="3e849bf683393661" providerId="LiveId" clId="{E35986D1-07AE-4445-B5E5-B300B5AC9BD6}" dt="2024-09-25T19:30:36.602" v="2784" actId="700"/>
          <ac:spMkLst>
            <pc:docMk/>
            <pc:sldMk cId="189600972" sldId="270"/>
            <ac:spMk id="3" creationId="{D289CB0E-627A-277D-275C-C72AB075F8E7}"/>
          </ac:spMkLst>
        </pc:spChg>
        <pc:spChg chg="add mod ord">
          <ac:chgData name="David Laughlin" userId="3e849bf683393661" providerId="LiveId" clId="{E35986D1-07AE-4445-B5E5-B300B5AC9BD6}" dt="2024-09-25T19:30:48.063" v="2793" actId="1076"/>
          <ac:spMkLst>
            <pc:docMk/>
            <pc:sldMk cId="189600972" sldId="270"/>
            <ac:spMk id="4" creationId="{725CB555-455A-BEEA-1278-640B98AAC26C}"/>
          </ac:spMkLst>
        </pc:spChg>
        <pc:spChg chg="add mod ord">
          <ac:chgData name="David Laughlin" userId="3e849bf683393661" providerId="LiveId" clId="{E35986D1-07AE-4445-B5E5-B300B5AC9BD6}" dt="2024-09-25T19:30:36.602" v="2784" actId="700"/>
          <ac:spMkLst>
            <pc:docMk/>
            <pc:sldMk cId="189600972" sldId="270"/>
            <ac:spMk id="5" creationId="{45BD5B3B-159E-127B-2437-6BB32A1FA01C}"/>
          </ac:spMkLst>
        </pc:spChg>
      </pc:sldChg>
      <pc:sldChg chg="addSp delSp modSp new mod setBg modClrScheme chgLayout">
        <pc:chgData name="David Laughlin" userId="3e849bf683393661" providerId="LiveId" clId="{E35986D1-07AE-4445-B5E5-B300B5AC9BD6}" dt="2024-09-27T16:54:32.779" v="6475"/>
        <pc:sldMkLst>
          <pc:docMk/>
          <pc:sldMk cId="2561318303" sldId="271"/>
        </pc:sldMkLst>
        <pc:spChg chg="del mod ord">
          <ac:chgData name="David Laughlin" userId="3e849bf683393661" providerId="LiveId" clId="{E35986D1-07AE-4445-B5E5-B300B5AC9BD6}" dt="2024-09-25T19:30:57.284" v="2795" actId="700"/>
          <ac:spMkLst>
            <pc:docMk/>
            <pc:sldMk cId="2561318303" sldId="271"/>
            <ac:spMk id="2" creationId="{71536483-872D-EC8F-3B6B-198BC9E0E7D5}"/>
          </ac:spMkLst>
        </pc:spChg>
        <pc:spChg chg="del mod ord">
          <ac:chgData name="David Laughlin" userId="3e849bf683393661" providerId="LiveId" clId="{E35986D1-07AE-4445-B5E5-B300B5AC9BD6}" dt="2024-09-25T19:30:57.284" v="2795" actId="700"/>
          <ac:spMkLst>
            <pc:docMk/>
            <pc:sldMk cId="2561318303" sldId="271"/>
            <ac:spMk id="3" creationId="{78AB16F9-F6E2-0B14-852F-7218055EE996}"/>
          </ac:spMkLst>
        </pc:spChg>
        <pc:spChg chg="add mod ord">
          <ac:chgData name="David Laughlin" userId="3e849bf683393661" providerId="LiveId" clId="{E35986D1-07AE-4445-B5E5-B300B5AC9BD6}" dt="2024-09-25T19:32:00.135" v="2820" actId="20577"/>
          <ac:spMkLst>
            <pc:docMk/>
            <pc:sldMk cId="2561318303" sldId="271"/>
            <ac:spMk id="4" creationId="{2BB875B8-5742-97E6-FACF-96E110002838}"/>
          </ac:spMkLst>
        </pc:spChg>
        <pc:spChg chg="add mod ord">
          <ac:chgData name="David Laughlin" userId="3e849bf683393661" providerId="LiveId" clId="{E35986D1-07AE-4445-B5E5-B300B5AC9BD6}" dt="2024-09-25T20:27:17.582" v="3358" actId="113"/>
          <ac:spMkLst>
            <pc:docMk/>
            <pc:sldMk cId="2561318303" sldId="271"/>
            <ac:spMk id="5" creationId="{90123238-F84D-1C20-EB8F-FC82FCCEBF90}"/>
          </ac:spMkLst>
        </pc:spChg>
        <pc:graphicFrameChg chg="add mod">
          <ac:chgData name="David Laughlin" userId="3e849bf683393661" providerId="LiveId" clId="{E35986D1-07AE-4445-B5E5-B300B5AC9BD6}" dt="2024-09-25T20:11:30.199" v="3126"/>
          <ac:graphicFrameMkLst>
            <pc:docMk/>
            <pc:sldMk cId="2561318303" sldId="271"/>
            <ac:graphicFrameMk id="10" creationId="{603CD245-9E08-4F25-658E-BEE2AB2DA27D}"/>
          </ac:graphicFrameMkLst>
        </pc:graphicFrameChg>
        <pc:picChg chg="add mod">
          <ac:chgData name="David Laughlin" userId="3e849bf683393661" providerId="LiveId" clId="{E35986D1-07AE-4445-B5E5-B300B5AC9BD6}" dt="2024-09-25T20:06:35.312" v="3115" actId="14100"/>
          <ac:picMkLst>
            <pc:docMk/>
            <pc:sldMk cId="2561318303" sldId="271"/>
            <ac:picMk id="6" creationId="{54C34216-2139-F99F-D20C-42ED34DC5D0D}"/>
          </ac:picMkLst>
        </pc:picChg>
        <pc:picChg chg="add del mod">
          <ac:chgData name="David Laughlin" userId="3e849bf683393661" providerId="LiveId" clId="{E35986D1-07AE-4445-B5E5-B300B5AC9BD6}" dt="2024-09-25T20:08:00.905" v="3121" actId="478"/>
          <ac:picMkLst>
            <pc:docMk/>
            <pc:sldMk cId="2561318303" sldId="271"/>
            <ac:picMk id="7" creationId="{1F4A05C3-86E7-F3A7-D917-88B2329ACF3D}"/>
          </ac:picMkLst>
        </pc:picChg>
        <pc:picChg chg="add mod">
          <ac:chgData name="David Laughlin" userId="3e849bf683393661" providerId="LiveId" clId="{E35986D1-07AE-4445-B5E5-B300B5AC9BD6}" dt="2024-09-25T20:12:26.819" v="3139" actId="1076"/>
          <ac:picMkLst>
            <pc:docMk/>
            <pc:sldMk cId="2561318303" sldId="271"/>
            <ac:picMk id="8" creationId="{B5C3E3B1-726E-25CE-3F06-A065DD6ECD73}"/>
          </ac:picMkLst>
        </pc:picChg>
        <pc:picChg chg="add del mod">
          <ac:chgData name="David Laughlin" userId="3e849bf683393661" providerId="LiveId" clId="{E35986D1-07AE-4445-B5E5-B300B5AC9BD6}" dt="2024-09-25T20:11:54.032" v="3133" actId="21"/>
          <ac:picMkLst>
            <pc:docMk/>
            <pc:sldMk cId="2561318303" sldId="271"/>
            <ac:picMk id="9" creationId="{8A23E9E8-7B24-C31E-380E-E9CA6AEA4107}"/>
          </ac:picMkLst>
        </pc:picChg>
        <pc:picChg chg="add del mod">
          <ac:chgData name="David Laughlin" userId="3e849bf683393661" providerId="LiveId" clId="{E35986D1-07AE-4445-B5E5-B300B5AC9BD6}" dt="2024-09-25T20:12:05.213" v="3135" actId="21"/>
          <ac:picMkLst>
            <pc:docMk/>
            <pc:sldMk cId="2561318303" sldId="271"/>
            <ac:picMk id="11" creationId="{CD6CEFF1-1747-6C56-5F80-C2B8567550D2}"/>
          </ac:picMkLst>
        </pc:picChg>
      </pc:sldChg>
      <pc:sldChg chg="addSp modSp new mod setBg">
        <pc:chgData name="David Laughlin" userId="3e849bf683393661" providerId="LiveId" clId="{E35986D1-07AE-4445-B5E5-B300B5AC9BD6}" dt="2024-09-27T16:54:32.779" v="6475"/>
        <pc:sldMkLst>
          <pc:docMk/>
          <pc:sldMk cId="1182346135" sldId="272"/>
        </pc:sldMkLst>
        <pc:spChg chg="mod">
          <ac:chgData name="David Laughlin" userId="3e849bf683393661" providerId="LiveId" clId="{E35986D1-07AE-4445-B5E5-B300B5AC9BD6}" dt="2024-09-25T19:32:44.568" v="2875" actId="20577"/>
          <ac:spMkLst>
            <pc:docMk/>
            <pc:sldMk cId="1182346135" sldId="272"/>
            <ac:spMk id="2" creationId="{4062BC43-B069-762A-164B-9B4087F0B5EB}"/>
          </ac:spMkLst>
        </pc:spChg>
        <pc:spChg chg="mod">
          <ac:chgData name="David Laughlin" userId="3e849bf683393661" providerId="LiveId" clId="{E35986D1-07AE-4445-B5E5-B300B5AC9BD6}" dt="2024-09-25T20:00:30.488" v="3045" actId="20577"/>
          <ac:spMkLst>
            <pc:docMk/>
            <pc:sldMk cId="1182346135" sldId="272"/>
            <ac:spMk id="3" creationId="{E5129E7F-FF10-C1B3-F42F-88EE81E1972D}"/>
          </ac:spMkLst>
        </pc:spChg>
        <pc:picChg chg="add mod">
          <ac:chgData name="David Laughlin" userId="3e849bf683393661" providerId="LiveId" clId="{E35986D1-07AE-4445-B5E5-B300B5AC9BD6}" dt="2024-09-25T20:12:22.999" v="3138" actId="1076"/>
          <ac:picMkLst>
            <pc:docMk/>
            <pc:sldMk cId="1182346135" sldId="272"/>
            <ac:picMk id="9" creationId="{8A23E9E8-7B24-C31E-380E-E9CA6AEA4107}"/>
          </ac:picMkLst>
        </pc:picChg>
      </pc:sldChg>
      <pc:sldChg chg="addSp modSp new mod setBg">
        <pc:chgData name="David Laughlin" userId="3e849bf683393661" providerId="LiveId" clId="{E35986D1-07AE-4445-B5E5-B300B5AC9BD6}" dt="2024-09-27T16:54:32.779" v="6475"/>
        <pc:sldMkLst>
          <pc:docMk/>
          <pc:sldMk cId="4039422115" sldId="273"/>
        </pc:sldMkLst>
        <pc:spChg chg="mod">
          <ac:chgData name="David Laughlin" userId="3e849bf683393661" providerId="LiveId" clId="{E35986D1-07AE-4445-B5E5-B300B5AC9BD6}" dt="2024-09-25T19:33:02.158" v="2889" actId="20577"/>
          <ac:spMkLst>
            <pc:docMk/>
            <pc:sldMk cId="4039422115" sldId="273"/>
            <ac:spMk id="2" creationId="{32683291-4D6E-2FBA-8CFF-D18059E4009B}"/>
          </ac:spMkLst>
        </pc:spChg>
        <pc:spChg chg="mod">
          <ac:chgData name="David Laughlin" userId="3e849bf683393661" providerId="LiveId" clId="{E35986D1-07AE-4445-B5E5-B300B5AC9BD6}" dt="2024-09-25T20:18:01.340" v="3225" actId="20577"/>
          <ac:spMkLst>
            <pc:docMk/>
            <pc:sldMk cId="4039422115" sldId="273"/>
            <ac:spMk id="3" creationId="{1BF9D7EC-79C8-DA32-4851-745B970F290A}"/>
          </ac:spMkLst>
        </pc:spChg>
        <pc:picChg chg="add mod">
          <ac:chgData name="David Laughlin" userId="3e849bf683393661" providerId="LiveId" clId="{E35986D1-07AE-4445-B5E5-B300B5AC9BD6}" dt="2024-09-25T20:12:17.730" v="3137" actId="1076"/>
          <ac:picMkLst>
            <pc:docMk/>
            <pc:sldMk cId="4039422115" sldId="273"/>
            <ac:picMk id="11" creationId="{CD6CEFF1-1747-6C56-5F80-C2B8567550D2}"/>
          </ac:picMkLst>
        </pc:picChg>
      </pc:sldChg>
      <pc:sldChg chg="addSp delSp modSp new mod setBg modClrScheme chgLayout">
        <pc:chgData name="David Laughlin" userId="3e849bf683393661" providerId="LiveId" clId="{E35986D1-07AE-4445-B5E5-B300B5AC9BD6}" dt="2024-09-27T16:54:32.779" v="6475"/>
        <pc:sldMkLst>
          <pc:docMk/>
          <pc:sldMk cId="1100446213" sldId="274"/>
        </pc:sldMkLst>
        <pc:spChg chg="del">
          <ac:chgData name="David Laughlin" userId="3e849bf683393661" providerId="LiveId" clId="{E35986D1-07AE-4445-B5E5-B300B5AC9BD6}" dt="2024-09-25T19:43:48.413" v="2891" actId="700"/>
          <ac:spMkLst>
            <pc:docMk/>
            <pc:sldMk cId="1100446213" sldId="274"/>
            <ac:spMk id="2" creationId="{856D1325-5A25-50DB-B6B4-59BCC82D526F}"/>
          </ac:spMkLst>
        </pc:spChg>
        <pc:spChg chg="del">
          <ac:chgData name="David Laughlin" userId="3e849bf683393661" providerId="LiveId" clId="{E35986D1-07AE-4445-B5E5-B300B5AC9BD6}" dt="2024-09-25T19:43:48.413" v="2891" actId="700"/>
          <ac:spMkLst>
            <pc:docMk/>
            <pc:sldMk cId="1100446213" sldId="274"/>
            <ac:spMk id="3" creationId="{F4DBB6C1-A710-B60A-2006-2ABFDF1C3E4D}"/>
          </ac:spMkLst>
        </pc:spChg>
        <pc:graphicFrameChg chg="add mod">
          <ac:chgData name="David Laughlin" userId="3e849bf683393661" providerId="LiveId" clId="{E35986D1-07AE-4445-B5E5-B300B5AC9BD6}" dt="2024-09-25T19:43:51.855" v="2894"/>
          <ac:graphicFrameMkLst>
            <pc:docMk/>
            <pc:sldMk cId="1100446213" sldId="274"/>
            <ac:graphicFrameMk id="4" creationId="{6D49E8EE-6933-C41C-BC6A-5515F8B3FA8A}"/>
          </ac:graphicFrameMkLst>
        </pc:graphicFrameChg>
        <pc:graphicFrameChg chg="add mod">
          <ac:chgData name="David Laughlin" userId="3e849bf683393661" providerId="LiveId" clId="{E35986D1-07AE-4445-B5E5-B300B5AC9BD6}" dt="2024-09-25T19:45:01.733" v="2901"/>
          <ac:graphicFrameMkLst>
            <pc:docMk/>
            <pc:sldMk cId="1100446213" sldId="274"/>
            <ac:graphicFrameMk id="7" creationId="{4B8291DF-EA60-1678-AF8E-497F382D2654}"/>
          </ac:graphicFrameMkLst>
        </pc:graphicFrameChg>
        <pc:picChg chg="add mod">
          <ac:chgData name="David Laughlin" userId="3e849bf683393661" providerId="LiveId" clId="{E35986D1-07AE-4445-B5E5-B300B5AC9BD6}" dt="2024-09-25T19:46:19.777" v="2915" actId="14100"/>
          <ac:picMkLst>
            <pc:docMk/>
            <pc:sldMk cId="1100446213" sldId="274"/>
            <ac:picMk id="5" creationId="{E04038CD-811B-1896-1AA3-8CE5A42F6E4C}"/>
          </ac:picMkLst>
        </pc:picChg>
        <pc:picChg chg="add mod">
          <ac:chgData name="David Laughlin" userId="3e849bf683393661" providerId="LiveId" clId="{E35986D1-07AE-4445-B5E5-B300B5AC9BD6}" dt="2024-09-25T19:46:13.676" v="2914" actId="14100"/>
          <ac:picMkLst>
            <pc:docMk/>
            <pc:sldMk cId="1100446213" sldId="274"/>
            <ac:picMk id="6" creationId="{2AA7F0F1-DD35-9977-A8C1-F93C2FC29C76}"/>
          </ac:picMkLst>
        </pc:picChg>
        <pc:picChg chg="add mod">
          <ac:chgData name="David Laughlin" userId="3e849bf683393661" providerId="LiveId" clId="{E35986D1-07AE-4445-B5E5-B300B5AC9BD6}" dt="2024-09-25T19:46:24.866" v="2916" actId="14100"/>
          <ac:picMkLst>
            <pc:docMk/>
            <pc:sldMk cId="1100446213" sldId="274"/>
            <ac:picMk id="8" creationId="{3E9BEA86-56CB-22FA-504C-05316D16A5F1}"/>
          </ac:picMkLst>
        </pc:picChg>
        <pc:picChg chg="add mod">
          <ac:chgData name="David Laughlin" userId="3e849bf683393661" providerId="LiveId" clId="{E35986D1-07AE-4445-B5E5-B300B5AC9BD6}" dt="2024-09-25T19:46:05.756" v="2912" actId="14100"/>
          <ac:picMkLst>
            <pc:docMk/>
            <pc:sldMk cId="1100446213" sldId="274"/>
            <ac:picMk id="9" creationId="{227BF5FF-796B-704B-67E6-79498D57F676}"/>
          </ac:picMkLst>
        </pc:picChg>
      </pc:sldChg>
      <pc:sldChg chg="addSp delSp modSp new mod setBg modClrScheme chgLayout">
        <pc:chgData name="David Laughlin" userId="3e849bf683393661" providerId="LiveId" clId="{E35986D1-07AE-4445-B5E5-B300B5AC9BD6}" dt="2024-09-27T16:54:32.779" v="6475"/>
        <pc:sldMkLst>
          <pc:docMk/>
          <pc:sldMk cId="2130855301" sldId="275"/>
        </pc:sldMkLst>
        <pc:spChg chg="del">
          <ac:chgData name="David Laughlin" userId="3e849bf683393661" providerId="LiveId" clId="{E35986D1-07AE-4445-B5E5-B300B5AC9BD6}" dt="2024-09-25T19:47:05.380" v="2918" actId="700"/>
          <ac:spMkLst>
            <pc:docMk/>
            <pc:sldMk cId="2130855301" sldId="275"/>
            <ac:spMk id="2" creationId="{79068BE7-2577-469A-34F3-7BAB6B7E168B}"/>
          </ac:spMkLst>
        </pc:spChg>
        <pc:spChg chg="del">
          <ac:chgData name="David Laughlin" userId="3e849bf683393661" providerId="LiveId" clId="{E35986D1-07AE-4445-B5E5-B300B5AC9BD6}" dt="2024-09-25T19:47:05.380" v="2918" actId="700"/>
          <ac:spMkLst>
            <pc:docMk/>
            <pc:sldMk cId="2130855301" sldId="275"/>
            <ac:spMk id="3" creationId="{C500770A-BA27-B89F-837B-6B812FBB262C}"/>
          </ac:spMkLst>
        </pc:spChg>
        <pc:spChg chg="add del">
          <ac:chgData name="David Laughlin" userId="3e849bf683393661" providerId="LiveId" clId="{E35986D1-07AE-4445-B5E5-B300B5AC9BD6}" dt="2024-09-25T19:53:20.077" v="2943" actId="26606"/>
          <ac:spMkLst>
            <pc:docMk/>
            <pc:sldMk cId="2130855301" sldId="275"/>
            <ac:spMk id="13" creationId="{417CDA24-35F8-4540-8C52-3096D6D94949}"/>
          </ac:spMkLst>
        </pc:spChg>
        <pc:spChg chg="add del">
          <ac:chgData name="David Laughlin" userId="3e849bf683393661" providerId="LiveId" clId="{E35986D1-07AE-4445-B5E5-B300B5AC9BD6}" dt="2024-09-25T19:53:20.077" v="2943" actId="26606"/>
          <ac:spMkLst>
            <pc:docMk/>
            <pc:sldMk cId="2130855301" sldId="275"/>
            <ac:spMk id="15" creationId="{8658BFE0-4E65-4174-9C75-687C94E88273}"/>
          </ac:spMkLst>
        </pc:spChg>
        <pc:spChg chg="add del">
          <ac:chgData name="David Laughlin" userId="3e849bf683393661" providerId="LiveId" clId="{E35986D1-07AE-4445-B5E5-B300B5AC9BD6}" dt="2024-09-25T19:53:20.077" v="2943" actId="26606"/>
          <ac:spMkLst>
            <pc:docMk/>
            <pc:sldMk cId="2130855301" sldId="275"/>
            <ac:spMk id="17" creationId="{FA75DFED-A0C1-4A83-BE1D-0271C1826EF6}"/>
          </ac:spMkLst>
        </pc:spChg>
        <pc:spChg chg="add del">
          <ac:chgData name="David Laughlin" userId="3e849bf683393661" providerId="LiveId" clId="{E35986D1-07AE-4445-B5E5-B300B5AC9BD6}" dt="2024-09-25T19:53:11.856" v="2940" actId="26606"/>
          <ac:spMkLst>
            <pc:docMk/>
            <pc:sldMk cId="2130855301" sldId="275"/>
            <ac:spMk id="28" creationId="{E8DC6FCD-811B-436E-9FEE-FC957486CD7E}"/>
          </ac:spMkLst>
        </pc:spChg>
        <pc:spChg chg="add del">
          <ac:chgData name="David Laughlin" userId="3e849bf683393661" providerId="LiveId" clId="{E35986D1-07AE-4445-B5E5-B300B5AC9BD6}" dt="2024-09-25T19:53:19.519" v="2942" actId="26606"/>
          <ac:spMkLst>
            <pc:docMk/>
            <pc:sldMk cId="2130855301" sldId="275"/>
            <ac:spMk id="30" creationId="{417CDA24-35F8-4540-8C52-3096D6D94949}"/>
          </ac:spMkLst>
        </pc:spChg>
        <pc:spChg chg="add del">
          <ac:chgData name="David Laughlin" userId="3e849bf683393661" providerId="LiveId" clId="{E35986D1-07AE-4445-B5E5-B300B5AC9BD6}" dt="2024-09-25T19:53:19.519" v="2942" actId="26606"/>
          <ac:spMkLst>
            <pc:docMk/>
            <pc:sldMk cId="2130855301" sldId="275"/>
            <ac:spMk id="31" creationId="{8658BFE0-4E65-4174-9C75-687C94E88273}"/>
          </ac:spMkLst>
        </pc:spChg>
        <pc:spChg chg="add del">
          <ac:chgData name="David Laughlin" userId="3e849bf683393661" providerId="LiveId" clId="{E35986D1-07AE-4445-B5E5-B300B5AC9BD6}" dt="2024-09-25T19:53:19.519" v="2942" actId="26606"/>
          <ac:spMkLst>
            <pc:docMk/>
            <pc:sldMk cId="2130855301" sldId="275"/>
            <ac:spMk id="32" creationId="{FA75DFED-A0C1-4A83-BE1D-0271C1826EF6}"/>
          </ac:spMkLst>
        </pc:spChg>
        <pc:picChg chg="add mod">
          <ac:chgData name="David Laughlin" userId="3e849bf683393661" providerId="LiveId" clId="{E35986D1-07AE-4445-B5E5-B300B5AC9BD6}" dt="2024-09-25T19:48:06.776" v="2923" actId="1076"/>
          <ac:picMkLst>
            <pc:docMk/>
            <pc:sldMk cId="2130855301" sldId="275"/>
            <ac:picMk id="4" creationId="{CFD23C95-7AA5-B835-D823-F82259194F14}"/>
          </ac:picMkLst>
        </pc:picChg>
        <pc:picChg chg="add mod ord">
          <ac:chgData name="David Laughlin" userId="3e849bf683393661" providerId="LiveId" clId="{E35986D1-07AE-4445-B5E5-B300B5AC9BD6}" dt="2024-09-25T19:53:20.077" v="2943" actId="26606"/>
          <ac:picMkLst>
            <pc:docMk/>
            <pc:sldMk cId="2130855301" sldId="275"/>
            <ac:picMk id="5" creationId="{A3E99BE0-70AB-FDB4-A8AA-FB397C89B8FF}"/>
          </ac:picMkLst>
        </pc:picChg>
        <pc:picChg chg="add mod ord">
          <ac:chgData name="David Laughlin" userId="3e849bf683393661" providerId="LiveId" clId="{E35986D1-07AE-4445-B5E5-B300B5AC9BD6}" dt="2024-09-25T19:53:26.085" v="2945" actId="14100"/>
          <ac:picMkLst>
            <pc:docMk/>
            <pc:sldMk cId="2130855301" sldId="275"/>
            <ac:picMk id="6" creationId="{8F150271-2890-9E65-B738-E86288D39030}"/>
          </ac:picMkLst>
        </pc:picChg>
        <pc:picChg chg="add mod">
          <ac:chgData name="David Laughlin" userId="3e849bf683393661" providerId="LiveId" clId="{E35986D1-07AE-4445-B5E5-B300B5AC9BD6}" dt="2024-09-25T19:53:20.077" v="2943" actId="26606"/>
          <ac:picMkLst>
            <pc:docMk/>
            <pc:sldMk cId="2130855301" sldId="275"/>
            <ac:picMk id="7" creationId="{2999C705-A8E1-BCFF-0D39-A6E4F124F3D7}"/>
          </ac:picMkLst>
        </pc:picChg>
        <pc:picChg chg="add mod">
          <ac:chgData name="David Laughlin" userId="3e849bf683393661" providerId="LiveId" clId="{E35986D1-07AE-4445-B5E5-B300B5AC9BD6}" dt="2024-09-25T19:53:20.077" v="2943" actId="26606"/>
          <ac:picMkLst>
            <pc:docMk/>
            <pc:sldMk cId="2130855301" sldId="275"/>
            <ac:picMk id="8" creationId="{1A2F08E2-AECB-BA23-7D93-D5FE73EE0DFA}"/>
          </ac:picMkLst>
        </pc:picChg>
        <pc:cxnChg chg="add del">
          <ac:chgData name="David Laughlin" userId="3e849bf683393661" providerId="LiveId" clId="{E35986D1-07AE-4445-B5E5-B300B5AC9BD6}" dt="2024-09-25T19:53:02.138" v="2938" actId="26606"/>
          <ac:cxnSpMkLst>
            <pc:docMk/>
            <pc:sldMk cId="2130855301" sldId="275"/>
            <ac:cxnSpMk id="22" creationId="{91B6081D-D3E8-4209-B85B-EB1C655A6272}"/>
          </ac:cxnSpMkLst>
        </pc:cxnChg>
        <pc:cxnChg chg="add del">
          <ac:chgData name="David Laughlin" userId="3e849bf683393661" providerId="LiveId" clId="{E35986D1-07AE-4445-B5E5-B300B5AC9BD6}" dt="2024-09-25T19:53:02.138" v="2938" actId="26606"/>
          <ac:cxnSpMkLst>
            <pc:docMk/>
            <pc:sldMk cId="2130855301" sldId="275"/>
            <ac:cxnSpMk id="24" creationId="{28CA55E4-1295-45C8-BA05-5A9E705B749A}"/>
          </ac:cxnSpMkLst>
        </pc:cxnChg>
        <pc:cxnChg chg="add del">
          <ac:chgData name="David Laughlin" userId="3e849bf683393661" providerId="LiveId" clId="{E35986D1-07AE-4445-B5E5-B300B5AC9BD6}" dt="2024-09-25T19:53:02.138" v="2938" actId="26606"/>
          <ac:cxnSpMkLst>
            <pc:docMk/>
            <pc:sldMk cId="2130855301" sldId="275"/>
            <ac:cxnSpMk id="26" creationId="{08C5794E-A9A1-4A23-AF68-C79A7822334C}"/>
          </ac:cxnSpMkLst>
        </pc:cxnChg>
      </pc:sldChg>
      <pc:sldChg chg="addSp delSp modSp new mod setBg modClrScheme chgLayout">
        <pc:chgData name="David Laughlin" userId="3e849bf683393661" providerId="LiveId" clId="{E35986D1-07AE-4445-B5E5-B300B5AC9BD6}" dt="2024-09-27T16:54:32.779" v="6475"/>
        <pc:sldMkLst>
          <pc:docMk/>
          <pc:sldMk cId="3606430678" sldId="276"/>
        </pc:sldMkLst>
        <pc:spChg chg="del">
          <ac:chgData name="David Laughlin" userId="3e849bf683393661" providerId="LiveId" clId="{E35986D1-07AE-4445-B5E5-B300B5AC9BD6}" dt="2024-09-25T19:53:39.414" v="2947" actId="700"/>
          <ac:spMkLst>
            <pc:docMk/>
            <pc:sldMk cId="3606430678" sldId="276"/>
            <ac:spMk id="2" creationId="{93122184-1FDE-FAA5-66B7-F5F2D5AB06C0}"/>
          </ac:spMkLst>
        </pc:spChg>
        <pc:spChg chg="del">
          <ac:chgData name="David Laughlin" userId="3e849bf683393661" providerId="LiveId" clId="{E35986D1-07AE-4445-B5E5-B300B5AC9BD6}" dt="2024-09-25T19:53:39.414" v="2947" actId="700"/>
          <ac:spMkLst>
            <pc:docMk/>
            <pc:sldMk cId="3606430678" sldId="276"/>
            <ac:spMk id="3" creationId="{0D7ACAEC-1323-4854-DC86-A7F4E5AE3345}"/>
          </ac:spMkLst>
        </pc:spChg>
        <pc:picChg chg="add mod">
          <ac:chgData name="David Laughlin" userId="3e849bf683393661" providerId="LiveId" clId="{E35986D1-07AE-4445-B5E5-B300B5AC9BD6}" dt="2024-09-25T19:55:50.695" v="2960" actId="14100"/>
          <ac:picMkLst>
            <pc:docMk/>
            <pc:sldMk cId="3606430678" sldId="276"/>
            <ac:picMk id="4" creationId="{3ECCC95A-D9D9-7A35-B03B-7C3C221D52D2}"/>
          </ac:picMkLst>
        </pc:picChg>
        <pc:picChg chg="add mod">
          <ac:chgData name="David Laughlin" userId="3e849bf683393661" providerId="LiveId" clId="{E35986D1-07AE-4445-B5E5-B300B5AC9BD6}" dt="2024-09-25T19:55:46.418" v="2959" actId="14100"/>
          <ac:picMkLst>
            <pc:docMk/>
            <pc:sldMk cId="3606430678" sldId="276"/>
            <ac:picMk id="5" creationId="{0DD56C97-5D5A-7372-7D61-B184AE35108B}"/>
          </ac:picMkLst>
        </pc:picChg>
        <pc:picChg chg="add mod">
          <ac:chgData name="David Laughlin" userId="3e849bf683393661" providerId="LiveId" clId="{E35986D1-07AE-4445-B5E5-B300B5AC9BD6}" dt="2024-09-25T19:55:54.276" v="2961" actId="14100"/>
          <ac:picMkLst>
            <pc:docMk/>
            <pc:sldMk cId="3606430678" sldId="276"/>
            <ac:picMk id="6" creationId="{6C829AA0-DDEF-A88F-D0E3-15A49F8456A6}"/>
          </ac:picMkLst>
        </pc:picChg>
        <pc:picChg chg="add mod">
          <ac:chgData name="David Laughlin" userId="3e849bf683393661" providerId="LiveId" clId="{E35986D1-07AE-4445-B5E5-B300B5AC9BD6}" dt="2024-09-25T19:55:42.003" v="2958" actId="14100"/>
          <ac:picMkLst>
            <pc:docMk/>
            <pc:sldMk cId="3606430678" sldId="276"/>
            <ac:picMk id="7" creationId="{FC2D6B7C-B2CE-B254-0F6F-226FD13C0C05}"/>
          </ac:picMkLst>
        </pc:picChg>
      </pc:sldChg>
      <pc:sldChg chg="addSp modSp new mod setBg modClrScheme chgLayout">
        <pc:chgData name="David Laughlin" userId="3e849bf683393661" providerId="LiveId" clId="{E35986D1-07AE-4445-B5E5-B300B5AC9BD6}" dt="2024-09-27T16:54:32.779" v="6475"/>
        <pc:sldMkLst>
          <pc:docMk/>
          <pc:sldMk cId="1237019850" sldId="277"/>
        </pc:sldMkLst>
        <pc:spChg chg="add mod">
          <ac:chgData name="David Laughlin" userId="3e849bf683393661" providerId="LiveId" clId="{E35986D1-07AE-4445-B5E5-B300B5AC9BD6}" dt="2024-09-27T16:16:22.766" v="4356" actId="20577"/>
          <ac:spMkLst>
            <pc:docMk/>
            <pc:sldMk cId="1237019850" sldId="277"/>
            <ac:spMk id="2" creationId="{633F4334-0B93-7CBA-B720-E75D1919A63E}"/>
          </ac:spMkLst>
        </pc:spChg>
        <pc:spChg chg="add mod">
          <ac:chgData name="David Laughlin" userId="3e849bf683393661" providerId="LiveId" clId="{E35986D1-07AE-4445-B5E5-B300B5AC9BD6}" dt="2024-09-27T16:10:09.334" v="3972"/>
          <ac:spMkLst>
            <pc:docMk/>
            <pc:sldMk cId="1237019850" sldId="277"/>
            <ac:spMk id="3" creationId="{5A8DB061-4715-67DA-825A-7A415E447823}"/>
          </ac:spMkLst>
        </pc:spChg>
      </pc:sldChg>
      <pc:sldChg chg="addSp delSp modSp new mod setBg">
        <pc:chgData name="David Laughlin" userId="3e849bf683393661" providerId="LiveId" clId="{E35986D1-07AE-4445-B5E5-B300B5AC9BD6}" dt="2024-09-27T16:54:32.779" v="6475"/>
        <pc:sldMkLst>
          <pc:docMk/>
          <pc:sldMk cId="720597232" sldId="278"/>
        </pc:sldMkLst>
        <pc:spChg chg="del">
          <ac:chgData name="David Laughlin" userId="3e849bf683393661" providerId="LiveId" clId="{E35986D1-07AE-4445-B5E5-B300B5AC9BD6}" dt="2024-09-25T20:19:53.883" v="3228" actId="931"/>
          <ac:spMkLst>
            <pc:docMk/>
            <pc:sldMk cId="720597232" sldId="278"/>
            <ac:spMk id="3" creationId="{A39EAF8D-A6DD-1FB9-02CC-340CF80BCAF2}"/>
          </ac:spMkLst>
        </pc:spChg>
        <pc:picChg chg="add mod">
          <ac:chgData name="David Laughlin" userId="3e849bf683393661" providerId="LiveId" clId="{E35986D1-07AE-4445-B5E5-B300B5AC9BD6}" dt="2024-09-25T20:20:09.284" v="3233" actId="1076"/>
          <ac:picMkLst>
            <pc:docMk/>
            <pc:sldMk cId="720597232" sldId="278"/>
            <ac:picMk id="5" creationId="{CF692DEE-5AD6-BE09-64CD-1890C5C6BF55}"/>
          </ac:picMkLst>
        </pc:picChg>
      </pc:sldChg>
      <pc:sldChg chg="addSp delSp modSp new mod setBg">
        <pc:chgData name="David Laughlin" userId="3e849bf683393661" providerId="LiveId" clId="{E35986D1-07AE-4445-B5E5-B300B5AC9BD6}" dt="2024-09-27T16:54:32.779" v="6475"/>
        <pc:sldMkLst>
          <pc:docMk/>
          <pc:sldMk cId="3841356678" sldId="279"/>
        </pc:sldMkLst>
        <pc:spChg chg="del">
          <ac:chgData name="David Laughlin" userId="3e849bf683393661" providerId="LiveId" clId="{E35986D1-07AE-4445-B5E5-B300B5AC9BD6}" dt="2024-09-25T20:22:10.916" v="3254" actId="478"/>
          <ac:spMkLst>
            <pc:docMk/>
            <pc:sldMk cId="3841356678" sldId="279"/>
            <ac:spMk id="2" creationId="{9BC0084B-2667-1FA7-690D-D639E70CFC8C}"/>
          </ac:spMkLst>
        </pc:spChg>
        <pc:spChg chg="del">
          <ac:chgData name="David Laughlin" userId="3e849bf683393661" providerId="LiveId" clId="{E35986D1-07AE-4445-B5E5-B300B5AC9BD6}" dt="2024-09-25T20:22:07.271" v="3253" actId="478"/>
          <ac:spMkLst>
            <pc:docMk/>
            <pc:sldMk cId="3841356678" sldId="279"/>
            <ac:spMk id="3" creationId="{35D123F6-FC55-6C9A-19D4-0461DA07FD1D}"/>
          </ac:spMkLst>
        </pc:spChg>
        <pc:picChg chg="add mod">
          <ac:chgData name="David Laughlin" userId="3e849bf683393661" providerId="LiveId" clId="{E35986D1-07AE-4445-B5E5-B300B5AC9BD6}" dt="2024-09-25T20:22:30.544" v="3256" actId="27614"/>
          <ac:picMkLst>
            <pc:docMk/>
            <pc:sldMk cId="3841356678" sldId="279"/>
            <ac:picMk id="5" creationId="{40A148B6-20EF-2902-34BA-4E5CE494CAA3}"/>
          </ac:picMkLst>
        </pc:picChg>
      </pc:sldChg>
      <pc:sldChg chg="addSp modSp new mod setBg">
        <pc:chgData name="David Laughlin" userId="3e849bf683393661" providerId="LiveId" clId="{E35986D1-07AE-4445-B5E5-B300B5AC9BD6}" dt="2024-09-27T16:54:32.779" v="6475"/>
        <pc:sldMkLst>
          <pc:docMk/>
          <pc:sldMk cId="2789364578" sldId="280"/>
        </pc:sldMkLst>
        <pc:picChg chg="add mod">
          <ac:chgData name="David Laughlin" userId="3e849bf683393661" providerId="LiveId" clId="{E35986D1-07AE-4445-B5E5-B300B5AC9BD6}" dt="2024-09-25T20:23:22.469" v="3260" actId="27614"/>
          <ac:picMkLst>
            <pc:docMk/>
            <pc:sldMk cId="2789364578" sldId="280"/>
            <ac:picMk id="3" creationId="{E4A0E97B-7D91-686A-9049-1DF3077F99FB}"/>
          </ac:picMkLst>
        </pc:picChg>
      </pc:sldChg>
      <pc:sldChg chg="addSp modSp new mod setBg">
        <pc:chgData name="David Laughlin" userId="3e849bf683393661" providerId="LiveId" clId="{E35986D1-07AE-4445-B5E5-B300B5AC9BD6}" dt="2024-09-27T16:54:32.779" v="6475"/>
        <pc:sldMkLst>
          <pc:docMk/>
          <pc:sldMk cId="3605903995" sldId="281"/>
        </pc:sldMkLst>
        <pc:picChg chg="add mod modCrop">
          <ac:chgData name="David Laughlin" userId="3e849bf683393661" providerId="LiveId" clId="{E35986D1-07AE-4445-B5E5-B300B5AC9BD6}" dt="2024-09-25T20:24:23.139" v="3275" actId="1076"/>
          <ac:picMkLst>
            <pc:docMk/>
            <pc:sldMk cId="3605903995" sldId="281"/>
            <ac:picMk id="3" creationId="{44DA551A-A93A-5FCE-8E88-388BB69A533D}"/>
          </ac:picMkLst>
        </pc:picChg>
      </pc:sldChg>
      <pc:sldChg chg="modSp new mod setBg">
        <pc:chgData name="David Laughlin" userId="3e849bf683393661" providerId="LiveId" clId="{E35986D1-07AE-4445-B5E5-B300B5AC9BD6}" dt="2024-09-27T16:54:32.779" v="6475"/>
        <pc:sldMkLst>
          <pc:docMk/>
          <pc:sldMk cId="288005182" sldId="282"/>
        </pc:sldMkLst>
        <pc:spChg chg="mod">
          <ac:chgData name="David Laughlin" userId="3e849bf683393661" providerId="LiveId" clId="{E35986D1-07AE-4445-B5E5-B300B5AC9BD6}" dt="2024-09-27T16:16:29.208" v="4365" actId="20577"/>
          <ac:spMkLst>
            <pc:docMk/>
            <pc:sldMk cId="288005182" sldId="282"/>
            <ac:spMk id="2" creationId="{C7DBF401-DCFD-F08B-5A4C-334F72C541C4}"/>
          </ac:spMkLst>
        </pc:spChg>
        <pc:spChg chg="mod">
          <ac:chgData name="David Laughlin" userId="3e849bf683393661" providerId="LiveId" clId="{E35986D1-07AE-4445-B5E5-B300B5AC9BD6}" dt="2024-09-27T16:15:19.892" v="4301" actId="20577"/>
          <ac:spMkLst>
            <pc:docMk/>
            <pc:sldMk cId="288005182" sldId="282"/>
            <ac:spMk id="3" creationId="{1A1E1C15-E63A-1298-584D-C79C72D663FB}"/>
          </ac:spMkLst>
        </pc:spChg>
      </pc:sldChg>
      <pc:sldChg chg="modSp new mod setBg">
        <pc:chgData name="David Laughlin" userId="3e849bf683393661" providerId="LiveId" clId="{E35986D1-07AE-4445-B5E5-B300B5AC9BD6}" dt="2024-09-27T16:54:32.779" v="6475"/>
        <pc:sldMkLst>
          <pc:docMk/>
          <pc:sldMk cId="743879021" sldId="283"/>
        </pc:sldMkLst>
        <pc:spChg chg="mod">
          <ac:chgData name="David Laughlin" userId="3e849bf683393661" providerId="LiveId" clId="{E35986D1-07AE-4445-B5E5-B300B5AC9BD6}" dt="2024-09-27T16:16:53.287" v="4390" actId="20577"/>
          <ac:spMkLst>
            <pc:docMk/>
            <pc:sldMk cId="743879021" sldId="283"/>
            <ac:spMk id="2" creationId="{FDA55E75-42A3-B38B-FEDB-EAABD7B1208D}"/>
          </ac:spMkLst>
        </pc:spChg>
        <pc:spChg chg="mod">
          <ac:chgData name="David Laughlin" userId="3e849bf683393661" providerId="LiveId" clId="{E35986D1-07AE-4445-B5E5-B300B5AC9BD6}" dt="2024-09-27T16:28:18.103" v="4796" actId="20577"/>
          <ac:spMkLst>
            <pc:docMk/>
            <pc:sldMk cId="743879021" sldId="283"/>
            <ac:spMk id="3" creationId="{9A883CFD-625A-AA40-69FC-DD51BF315F26}"/>
          </ac:spMkLst>
        </pc:spChg>
      </pc:sldChg>
      <pc:sldChg chg="modSp new mod setBg">
        <pc:chgData name="David Laughlin" userId="3e849bf683393661" providerId="LiveId" clId="{E35986D1-07AE-4445-B5E5-B300B5AC9BD6}" dt="2024-09-27T16:54:32.779" v="6475"/>
        <pc:sldMkLst>
          <pc:docMk/>
          <pc:sldMk cId="114698205" sldId="284"/>
        </pc:sldMkLst>
        <pc:spChg chg="mod">
          <ac:chgData name="David Laughlin" userId="3e849bf683393661" providerId="LiveId" clId="{E35986D1-07AE-4445-B5E5-B300B5AC9BD6}" dt="2024-09-27T16:28:43.058" v="4822" actId="20577"/>
          <ac:spMkLst>
            <pc:docMk/>
            <pc:sldMk cId="114698205" sldId="284"/>
            <ac:spMk id="2" creationId="{0135044C-E9F7-6903-4E1D-2E3F80BF669B}"/>
          </ac:spMkLst>
        </pc:spChg>
        <pc:spChg chg="mod">
          <ac:chgData name="David Laughlin" userId="3e849bf683393661" providerId="LiveId" clId="{E35986D1-07AE-4445-B5E5-B300B5AC9BD6}" dt="2024-09-27T16:53:08.405" v="6445" actId="20577"/>
          <ac:spMkLst>
            <pc:docMk/>
            <pc:sldMk cId="114698205" sldId="284"/>
            <ac:spMk id="3" creationId="{DCBCC746-966A-7264-93BD-81CB933C6657}"/>
          </ac:spMkLst>
        </pc:spChg>
      </pc:sldChg>
      <pc:sldChg chg="modSp new mod setBg">
        <pc:chgData name="David Laughlin" userId="3e849bf683393661" providerId="LiveId" clId="{E35986D1-07AE-4445-B5E5-B300B5AC9BD6}" dt="2024-09-27T16:54:32.779" v="6475"/>
        <pc:sldMkLst>
          <pc:docMk/>
          <pc:sldMk cId="2863754138" sldId="285"/>
        </pc:sldMkLst>
        <pc:spChg chg="mod">
          <ac:chgData name="David Laughlin" userId="3e849bf683393661" providerId="LiveId" clId="{E35986D1-07AE-4445-B5E5-B300B5AC9BD6}" dt="2024-09-27T16:34:00.414" v="5379" actId="20577"/>
          <ac:spMkLst>
            <pc:docMk/>
            <pc:sldMk cId="2863754138" sldId="285"/>
            <ac:spMk id="2" creationId="{6FABB58F-C567-F239-FCD8-1F04E7EE2822}"/>
          </ac:spMkLst>
        </pc:spChg>
        <pc:spChg chg="mod">
          <ac:chgData name="David Laughlin" userId="3e849bf683393661" providerId="LiveId" clId="{E35986D1-07AE-4445-B5E5-B300B5AC9BD6}" dt="2024-09-27T16:53:39.502" v="6446" actId="20577"/>
          <ac:spMkLst>
            <pc:docMk/>
            <pc:sldMk cId="2863754138" sldId="285"/>
            <ac:spMk id="3" creationId="{092F8DC5-CE76-69DD-A308-CDF00E76C497}"/>
          </ac:spMkLst>
        </pc:spChg>
      </pc:sldChg>
      <pc:sldChg chg="addSp delSp modSp new mod setBg modClrScheme chgLayout">
        <pc:chgData name="David Laughlin" userId="3e849bf683393661" providerId="LiveId" clId="{E35986D1-07AE-4445-B5E5-B300B5AC9BD6}" dt="2024-09-27T16:54:32.779" v="6475"/>
        <pc:sldMkLst>
          <pc:docMk/>
          <pc:sldMk cId="4260615114" sldId="286"/>
        </pc:sldMkLst>
        <pc:spChg chg="del mod ord">
          <ac:chgData name="David Laughlin" userId="3e849bf683393661" providerId="LiveId" clId="{E35986D1-07AE-4445-B5E5-B300B5AC9BD6}" dt="2024-09-27T16:40:48.611" v="6069" actId="700"/>
          <ac:spMkLst>
            <pc:docMk/>
            <pc:sldMk cId="4260615114" sldId="286"/>
            <ac:spMk id="2" creationId="{9ACADDDE-2067-962A-26C9-25BA41E29AE6}"/>
          </ac:spMkLst>
        </pc:spChg>
        <pc:spChg chg="del mod ord">
          <ac:chgData name="David Laughlin" userId="3e849bf683393661" providerId="LiveId" clId="{E35986D1-07AE-4445-B5E5-B300B5AC9BD6}" dt="2024-09-27T16:40:48.611" v="6069" actId="700"/>
          <ac:spMkLst>
            <pc:docMk/>
            <pc:sldMk cId="4260615114" sldId="286"/>
            <ac:spMk id="3" creationId="{85200EE7-34C2-F4DC-08A0-63D5EA28FE2E}"/>
          </ac:spMkLst>
        </pc:spChg>
        <pc:spChg chg="add del mod ord">
          <ac:chgData name="David Laughlin" userId="3e849bf683393661" providerId="LiveId" clId="{E35986D1-07AE-4445-B5E5-B300B5AC9BD6}" dt="2024-09-27T16:40:57.432" v="6071" actId="700"/>
          <ac:spMkLst>
            <pc:docMk/>
            <pc:sldMk cId="4260615114" sldId="286"/>
            <ac:spMk id="4" creationId="{C4739B8F-47B1-A2C0-E096-6D8544C90764}"/>
          </ac:spMkLst>
        </pc:spChg>
        <pc:spChg chg="add del mod ord">
          <ac:chgData name="David Laughlin" userId="3e849bf683393661" providerId="LiveId" clId="{E35986D1-07AE-4445-B5E5-B300B5AC9BD6}" dt="2024-09-27T16:40:57.432" v="6071" actId="700"/>
          <ac:spMkLst>
            <pc:docMk/>
            <pc:sldMk cId="4260615114" sldId="286"/>
            <ac:spMk id="5" creationId="{A85F9987-147C-A61C-99F5-278D284D7DE9}"/>
          </ac:spMkLst>
        </pc:spChg>
        <pc:spChg chg="add mod">
          <ac:chgData name="David Laughlin" userId="3e849bf683393661" providerId="LiveId" clId="{E35986D1-07AE-4445-B5E5-B300B5AC9BD6}" dt="2024-09-27T16:40:49.573" v="6070"/>
          <ac:spMkLst>
            <pc:docMk/>
            <pc:sldMk cId="4260615114" sldId="286"/>
            <ac:spMk id="6" creationId="{1A9E2183-67A6-39E6-5442-6F1D3EA006C4}"/>
          </ac:spMkLst>
        </pc:spChg>
        <pc:spChg chg="add mod">
          <ac:chgData name="David Laughlin" userId="3e849bf683393661" providerId="LiveId" clId="{E35986D1-07AE-4445-B5E5-B300B5AC9BD6}" dt="2024-09-27T16:41:22.589" v="6119" actId="20577"/>
          <ac:spMkLst>
            <pc:docMk/>
            <pc:sldMk cId="4260615114" sldId="286"/>
            <ac:spMk id="7" creationId="{D0F41C52-63FF-D045-2687-351E88C2B387}"/>
          </ac:spMkLst>
        </pc:spChg>
        <pc:picChg chg="add mod">
          <ac:chgData name="David Laughlin" userId="3e849bf683393661" providerId="LiveId" clId="{E35986D1-07AE-4445-B5E5-B300B5AC9BD6}" dt="2024-09-27T16:40:49.573" v="6070"/>
          <ac:picMkLst>
            <pc:docMk/>
            <pc:sldMk cId="4260615114" sldId="286"/>
            <ac:picMk id="8" creationId="{892454F2-24B0-266A-6197-2FCA7BE34816}"/>
          </ac:picMkLst>
        </pc:picChg>
        <pc:picChg chg="add mod">
          <ac:chgData name="David Laughlin" userId="3e849bf683393661" providerId="LiveId" clId="{E35986D1-07AE-4445-B5E5-B300B5AC9BD6}" dt="2024-09-27T16:40:49.573" v="6070"/>
          <ac:picMkLst>
            <pc:docMk/>
            <pc:sldMk cId="4260615114" sldId="286"/>
            <ac:picMk id="9" creationId="{78AD417E-08A0-29E4-FC68-9D0F89B2C4E8}"/>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36C30-86CA-7706-0777-8FF89B3C4C2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CB7E78-9CB8-25D7-6E25-5E2D44443A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279E14C-7F54-EA9E-DBCC-440396626062}"/>
              </a:ext>
            </a:extLst>
          </p:cNvPr>
          <p:cNvSpPr>
            <a:spLocks noGrp="1"/>
          </p:cNvSpPr>
          <p:nvPr>
            <p:ph type="dt" sz="half" idx="10"/>
          </p:nvPr>
        </p:nvSpPr>
        <p:spPr/>
        <p:txBody>
          <a:bodyPr/>
          <a:lstStyle/>
          <a:p>
            <a:fld id="{90E29B79-4595-4890-8846-F00AE05C531D}" type="datetimeFigureOut">
              <a:rPr lang="en-US" smtClean="0"/>
              <a:t>9/25/2024</a:t>
            </a:fld>
            <a:endParaRPr lang="en-US"/>
          </a:p>
        </p:txBody>
      </p:sp>
      <p:sp>
        <p:nvSpPr>
          <p:cNvPr id="5" name="Footer Placeholder 4">
            <a:extLst>
              <a:ext uri="{FF2B5EF4-FFF2-40B4-BE49-F238E27FC236}">
                <a16:creationId xmlns:a16="http://schemas.microsoft.com/office/drawing/2014/main" id="{FB2BBA49-217E-BE57-DD32-0A84532235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F9DD07-4D55-2688-A2B0-FAE55E0286D7}"/>
              </a:ext>
            </a:extLst>
          </p:cNvPr>
          <p:cNvSpPr>
            <a:spLocks noGrp="1"/>
          </p:cNvSpPr>
          <p:nvPr>
            <p:ph type="sldNum" sz="quarter" idx="12"/>
          </p:nvPr>
        </p:nvSpPr>
        <p:spPr/>
        <p:txBody>
          <a:bodyPr/>
          <a:lstStyle/>
          <a:p>
            <a:fld id="{D135392F-72F6-412F-83F1-41FD41447B3F}" type="slidenum">
              <a:rPr lang="en-US" smtClean="0"/>
              <a:t>‹#›</a:t>
            </a:fld>
            <a:endParaRPr lang="en-US"/>
          </a:p>
        </p:txBody>
      </p:sp>
    </p:spTree>
    <p:extLst>
      <p:ext uri="{BB962C8B-B14F-4D97-AF65-F5344CB8AC3E}">
        <p14:creationId xmlns:p14="http://schemas.microsoft.com/office/powerpoint/2010/main" val="698992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C3F8F-C4A4-B8BD-EE0F-CD72BFE6335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B5C5791-A221-FCD6-E5E7-3143B31EB12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D736F0-1C60-E7F0-6555-397AE102967D}"/>
              </a:ext>
            </a:extLst>
          </p:cNvPr>
          <p:cNvSpPr>
            <a:spLocks noGrp="1"/>
          </p:cNvSpPr>
          <p:nvPr>
            <p:ph type="dt" sz="half" idx="10"/>
          </p:nvPr>
        </p:nvSpPr>
        <p:spPr/>
        <p:txBody>
          <a:bodyPr/>
          <a:lstStyle/>
          <a:p>
            <a:fld id="{90E29B79-4595-4890-8846-F00AE05C531D}" type="datetimeFigureOut">
              <a:rPr lang="en-US" smtClean="0"/>
              <a:t>9/25/2024</a:t>
            </a:fld>
            <a:endParaRPr lang="en-US"/>
          </a:p>
        </p:txBody>
      </p:sp>
      <p:sp>
        <p:nvSpPr>
          <p:cNvPr id="5" name="Footer Placeholder 4">
            <a:extLst>
              <a:ext uri="{FF2B5EF4-FFF2-40B4-BE49-F238E27FC236}">
                <a16:creationId xmlns:a16="http://schemas.microsoft.com/office/drawing/2014/main" id="{BBB7EADA-C7F3-CD2C-B03B-B53A8144DC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CC5174-58D1-82E1-3550-0E220529BE3B}"/>
              </a:ext>
            </a:extLst>
          </p:cNvPr>
          <p:cNvSpPr>
            <a:spLocks noGrp="1"/>
          </p:cNvSpPr>
          <p:nvPr>
            <p:ph type="sldNum" sz="quarter" idx="12"/>
          </p:nvPr>
        </p:nvSpPr>
        <p:spPr/>
        <p:txBody>
          <a:bodyPr/>
          <a:lstStyle/>
          <a:p>
            <a:fld id="{D135392F-72F6-412F-83F1-41FD41447B3F}" type="slidenum">
              <a:rPr lang="en-US" smtClean="0"/>
              <a:t>‹#›</a:t>
            </a:fld>
            <a:endParaRPr lang="en-US"/>
          </a:p>
        </p:txBody>
      </p:sp>
    </p:spTree>
    <p:extLst>
      <p:ext uri="{BB962C8B-B14F-4D97-AF65-F5344CB8AC3E}">
        <p14:creationId xmlns:p14="http://schemas.microsoft.com/office/powerpoint/2010/main" val="4631826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65E5358-2C52-E82E-2572-71E5DA405D0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4201F5C-4114-4BBB-C646-D4A8D7A97B7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FC3009-7E3B-C6AC-88D7-317B8F3FDEDF}"/>
              </a:ext>
            </a:extLst>
          </p:cNvPr>
          <p:cNvSpPr>
            <a:spLocks noGrp="1"/>
          </p:cNvSpPr>
          <p:nvPr>
            <p:ph type="dt" sz="half" idx="10"/>
          </p:nvPr>
        </p:nvSpPr>
        <p:spPr/>
        <p:txBody>
          <a:bodyPr/>
          <a:lstStyle/>
          <a:p>
            <a:fld id="{90E29B79-4595-4890-8846-F00AE05C531D}" type="datetimeFigureOut">
              <a:rPr lang="en-US" smtClean="0"/>
              <a:t>9/25/2024</a:t>
            </a:fld>
            <a:endParaRPr lang="en-US"/>
          </a:p>
        </p:txBody>
      </p:sp>
      <p:sp>
        <p:nvSpPr>
          <p:cNvPr id="5" name="Footer Placeholder 4">
            <a:extLst>
              <a:ext uri="{FF2B5EF4-FFF2-40B4-BE49-F238E27FC236}">
                <a16:creationId xmlns:a16="http://schemas.microsoft.com/office/drawing/2014/main" id="{B908574B-9C66-8AB3-C782-804144A802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DFF786-900E-5085-988F-72D2469A6C05}"/>
              </a:ext>
            </a:extLst>
          </p:cNvPr>
          <p:cNvSpPr>
            <a:spLocks noGrp="1"/>
          </p:cNvSpPr>
          <p:nvPr>
            <p:ph type="sldNum" sz="quarter" idx="12"/>
          </p:nvPr>
        </p:nvSpPr>
        <p:spPr/>
        <p:txBody>
          <a:bodyPr/>
          <a:lstStyle/>
          <a:p>
            <a:fld id="{D135392F-72F6-412F-83F1-41FD41447B3F}" type="slidenum">
              <a:rPr lang="en-US" smtClean="0"/>
              <a:t>‹#›</a:t>
            </a:fld>
            <a:endParaRPr lang="en-US"/>
          </a:p>
        </p:txBody>
      </p:sp>
    </p:spTree>
    <p:extLst>
      <p:ext uri="{BB962C8B-B14F-4D97-AF65-F5344CB8AC3E}">
        <p14:creationId xmlns:p14="http://schemas.microsoft.com/office/powerpoint/2010/main" val="10152847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903B8-D151-B50C-958C-69422255A24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FA4AD5-37DF-6A54-A041-7EFB510EAD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30FD40-C6AB-AF0E-53E4-93015C9E64CD}"/>
              </a:ext>
            </a:extLst>
          </p:cNvPr>
          <p:cNvSpPr>
            <a:spLocks noGrp="1"/>
          </p:cNvSpPr>
          <p:nvPr>
            <p:ph type="dt" sz="half" idx="10"/>
          </p:nvPr>
        </p:nvSpPr>
        <p:spPr/>
        <p:txBody>
          <a:bodyPr/>
          <a:lstStyle/>
          <a:p>
            <a:fld id="{90E29B79-4595-4890-8846-F00AE05C531D}" type="datetimeFigureOut">
              <a:rPr lang="en-US" smtClean="0"/>
              <a:t>9/25/2024</a:t>
            </a:fld>
            <a:endParaRPr lang="en-US"/>
          </a:p>
        </p:txBody>
      </p:sp>
      <p:sp>
        <p:nvSpPr>
          <p:cNvPr id="5" name="Footer Placeholder 4">
            <a:extLst>
              <a:ext uri="{FF2B5EF4-FFF2-40B4-BE49-F238E27FC236}">
                <a16:creationId xmlns:a16="http://schemas.microsoft.com/office/drawing/2014/main" id="{B3869904-399A-3502-76FE-1F652B838D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CEAF2C-3A37-8FD5-788A-C22186448669}"/>
              </a:ext>
            </a:extLst>
          </p:cNvPr>
          <p:cNvSpPr>
            <a:spLocks noGrp="1"/>
          </p:cNvSpPr>
          <p:nvPr>
            <p:ph type="sldNum" sz="quarter" idx="12"/>
          </p:nvPr>
        </p:nvSpPr>
        <p:spPr/>
        <p:txBody>
          <a:bodyPr/>
          <a:lstStyle/>
          <a:p>
            <a:fld id="{D135392F-72F6-412F-83F1-41FD41447B3F}" type="slidenum">
              <a:rPr lang="en-US" smtClean="0"/>
              <a:t>‹#›</a:t>
            </a:fld>
            <a:endParaRPr lang="en-US"/>
          </a:p>
        </p:txBody>
      </p:sp>
    </p:spTree>
    <p:extLst>
      <p:ext uri="{BB962C8B-B14F-4D97-AF65-F5344CB8AC3E}">
        <p14:creationId xmlns:p14="http://schemas.microsoft.com/office/powerpoint/2010/main" val="40338212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855FA-7603-6037-D0C8-C370F780769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25E57E3-9D42-D4C7-A850-DACF5631CB1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FE560CC-EF18-F564-D0C1-67E81C04CD7E}"/>
              </a:ext>
            </a:extLst>
          </p:cNvPr>
          <p:cNvSpPr>
            <a:spLocks noGrp="1"/>
          </p:cNvSpPr>
          <p:nvPr>
            <p:ph type="dt" sz="half" idx="10"/>
          </p:nvPr>
        </p:nvSpPr>
        <p:spPr/>
        <p:txBody>
          <a:bodyPr/>
          <a:lstStyle/>
          <a:p>
            <a:fld id="{90E29B79-4595-4890-8846-F00AE05C531D}" type="datetimeFigureOut">
              <a:rPr lang="en-US" smtClean="0"/>
              <a:t>9/25/2024</a:t>
            </a:fld>
            <a:endParaRPr lang="en-US"/>
          </a:p>
        </p:txBody>
      </p:sp>
      <p:sp>
        <p:nvSpPr>
          <p:cNvPr id="5" name="Footer Placeholder 4">
            <a:extLst>
              <a:ext uri="{FF2B5EF4-FFF2-40B4-BE49-F238E27FC236}">
                <a16:creationId xmlns:a16="http://schemas.microsoft.com/office/drawing/2014/main" id="{60339075-03A3-EB65-447D-F6C0A4129B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2E94C2-344D-EC23-FD4E-B98124EBD767}"/>
              </a:ext>
            </a:extLst>
          </p:cNvPr>
          <p:cNvSpPr>
            <a:spLocks noGrp="1"/>
          </p:cNvSpPr>
          <p:nvPr>
            <p:ph type="sldNum" sz="quarter" idx="12"/>
          </p:nvPr>
        </p:nvSpPr>
        <p:spPr/>
        <p:txBody>
          <a:bodyPr/>
          <a:lstStyle/>
          <a:p>
            <a:fld id="{D135392F-72F6-412F-83F1-41FD41447B3F}" type="slidenum">
              <a:rPr lang="en-US" smtClean="0"/>
              <a:t>‹#›</a:t>
            </a:fld>
            <a:endParaRPr lang="en-US"/>
          </a:p>
        </p:txBody>
      </p:sp>
    </p:spTree>
    <p:extLst>
      <p:ext uri="{BB962C8B-B14F-4D97-AF65-F5344CB8AC3E}">
        <p14:creationId xmlns:p14="http://schemas.microsoft.com/office/powerpoint/2010/main" val="39760518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247DE-4E56-FB06-17B9-87A23F9288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E3EA31-1723-0FC6-3229-E977E3D786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031D6D7-8886-72B5-9E3C-F3F9E6E3E92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E49D104-F3F7-DB66-7229-0AAEE7860EA1}"/>
              </a:ext>
            </a:extLst>
          </p:cNvPr>
          <p:cNvSpPr>
            <a:spLocks noGrp="1"/>
          </p:cNvSpPr>
          <p:nvPr>
            <p:ph type="dt" sz="half" idx="10"/>
          </p:nvPr>
        </p:nvSpPr>
        <p:spPr/>
        <p:txBody>
          <a:bodyPr/>
          <a:lstStyle/>
          <a:p>
            <a:fld id="{90E29B79-4595-4890-8846-F00AE05C531D}" type="datetimeFigureOut">
              <a:rPr lang="en-US" smtClean="0"/>
              <a:t>9/25/2024</a:t>
            </a:fld>
            <a:endParaRPr lang="en-US"/>
          </a:p>
        </p:txBody>
      </p:sp>
      <p:sp>
        <p:nvSpPr>
          <p:cNvPr id="6" name="Footer Placeholder 5">
            <a:extLst>
              <a:ext uri="{FF2B5EF4-FFF2-40B4-BE49-F238E27FC236}">
                <a16:creationId xmlns:a16="http://schemas.microsoft.com/office/drawing/2014/main" id="{91639AAF-5FF3-2A45-EAEE-A762A3447B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125F2F-6108-CD89-14E7-E1524B4E8AE3}"/>
              </a:ext>
            </a:extLst>
          </p:cNvPr>
          <p:cNvSpPr>
            <a:spLocks noGrp="1"/>
          </p:cNvSpPr>
          <p:nvPr>
            <p:ph type="sldNum" sz="quarter" idx="12"/>
          </p:nvPr>
        </p:nvSpPr>
        <p:spPr/>
        <p:txBody>
          <a:bodyPr/>
          <a:lstStyle/>
          <a:p>
            <a:fld id="{D135392F-72F6-412F-83F1-41FD41447B3F}" type="slidenum">
              <a:rPr lang="en-US" smtClean="0"/>
              <a:t>‹#›</a:t>
            </a:fld>
            <a:endParaRPr lang="en-US"/>
          </a:p>
        </p:txBody>
      </p:sp>
    </p:spTree>
    <p:extLst>
      <p:ext uri="{BB962C8B-B14F-4D97-AF65-F5344CB8AC3E}">
        <p14:creationId xmlns:p14="http://schemas.microsoft.com/office/powerpoint/2010/main" val="16380040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ECF48-A699-DDA5-83A7-BDD83AC3664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0BF2A15-2212-8896-CA3C-66C4E41DD04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D02535-8587-757B-F724-3B591B71121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8D5A72A-F791-5BD6-F0BF-3E2D3D4DBE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C7248AB-4E10-7FA9-E9F4-8901CB2545A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491B972-7951-14F6-D472-BC2E3E3FC7C9}"/>
              </a:ext>
            </a:extLst>
          </p:cNvPr>
          <p:cNvSpPr>
            <a:spLocks noGrp="1"/>
          </p:cNvSpPr>
          <p:nvPr>
            <p:ph type="dt" sz="half" idx="10"/>
          </p:nvPr>
        </p:nvSpPr>
        <p:spPr/>
        <p:txBody>
          <a:bodyPr/>
          <a:lstStyle/>
          <a:p>
            <a:fld id="{90E29B79-4595-4890-8846-F00AE05C531D}" type="datetimeFigureOut">
              <a:rPr lang="en-US" smtClean="0"/>
              <a:t>9/25/2024</a:t>
            </a:fld>
            <a:endParaRPr lang="en-US"/>
          </a:p>
        </p:txBody>
      </p:sp>
      <p:sp>
        <p:nvSpPr>
          <p:cNvPr id="8" name="Footer Placeholder 7">
            <a:extLst>
              <a:ext uri="{FF2B5EF4-FFF2-40B4-BE49-F238E27FC236}">
                <a16:creationId xmlns:a16="http://schemas.microsoft.com/office/drawing/2014/main" id="{D642AC72-1411-39A9-7F03-9065E06D942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8B4162A-65D8-061E-BA75-F180DA421037}"/>
              </a:ext>
            </a:extLst>
          </p:cNvPr>
          <p:cNvSpPr>
            <a:spLocks noGrp="1"/>
          </p:cNvSpPr>
          <p:nvPr>
            <p:ph type="sldNum" sz="quarter" idx="12"/>
          </p:nvPr>
        </p:nvSpPr>
        <p:spPr/>
        <p:txBody>
          <a:bodyPr/>
          <a:lstStyle/>
          <a:p>
            <a:fld id="{D135392F-72F6-412F-83F1-41FD41447B3F}" type="slidenum">
              <a:rPr lang="en-US" smtClean="0"/>
              <a:t>‹#›</a:t>
            </a:fld>
            <a:endParaRPr lang="en-US"/>
          </a:p>
        </p:txBody>
      </p:sp>
    </p:spTree>
    <p:extLst>
      <p:ext uri="{BB962C8B-B14F-4D97-AF65-F5344CB8AC3E}">
        <p14:creationId xmlns:p14="http://schemas.microsoft.com/office/powerpoint/2010/main" val="28509551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666FF-D565-09F2-1532-2B421293B4D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75A347C-020D-4714-A81C-85E9B6CB2F6F}"/>
              </a:ext>
            </a:extLst>
          </p:cNvPr>
          <p:cNvSpPr>
            <a:spLocks noGrp="1"/>
          </p:cNvSpPr>
          <p:nvPr>
            <p:ph type="dt" sz="half" idx="10"/>
          </p:nvPr>
        </p:nvSpPr>
        <p:spPr/>
        <p:txBody>
          <a:bodyPr/>
          <a:lstStyle/>
          <a:p>
            <a:fld id="{90E29B79-4595-4890-8846-F00AE05C531D}" type="datetimeFigureOut">
              <a:rPr lang="en-US" smtClean="0"/>
              <a:t>9/25/2024</a:t>
            </a:fld>
            <a:endParaRPr lang="en-US"/>
          </a:p>
        </p:txBody>
      </p:sp>
      <p:sp>
        <p:nvSpPr>
          <p:cNvPr id="4" name="Footer Placeholder 3">
            <a:extLst>
              <a:ext uri="{FF2B5EF4-FFF2-40B4-BE49-F238E27FC236}">
                <a16:creationId xmlns:a16="http://schemas.microsoft.com/office/drawing/2014/main" id="{067D4CAF-654F-5673-C358-A20D162777F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46FACA8-61A1-B16F-8830-46C3C08890B1}"/>
              </a:ext>
            </a:extLst>
          </p:cNvPr>
          <p:cNvSpPr>
            <a:spLocks noGrp="1"/>
          </p:cNvSpPr>
          <p:nvPr>
            <p:ph type="sldNum" sz="quarter" idx="12"/>
          </p:nvPr>
        </p:nvSpPr>
        <p:spPr/>
        <p:txBody>
          <a:bodyPr/>
          <a:lstStyle/>
          <a:p>
            <a:fld id="{D135392F-72F6-412F-83F1-41FD41447B3F}" type="slidenum">
              <a:rPr lang="en-US" smtClean="0"/>
              <a:t>‹#›</a:t>
            </a:fld>
            <a:endParaRPr lang="en-US"/>
          </a:p>
        </p:txBody>
      </p:sp>
    </p:spTree>
    <p:extLst>
      <p:ext uri="{BB962C8B-B14F-4D97-AF65-F5344CB8AC3E}">
        <p14:creationId xmlns:p14="http://schemas.microsoft.com/office/powerpoint/2010/main" val="1851740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E637B6A-4CF3-3C78-0E2D-EBECBEF1B8DF}"/>
              </a:ext>
            </a:extLst>
          </p:cNvPr>
          <p:cNvSpPr>
            <a:spLocks noGrp="1"/>
          </p:cNvSpPr>
          <p:nvPr>
            <p:ph type="dt" sz="half" idx="10"/>
          </p:nvPr>
        </p:nvSpPr>
        <p:spPr/>
        <p:txBody>
          <a:bodyPr/>
          <a:lstStyle/>
          <a:p>
            <a:fld id="{90E29B79-4595-4890-8846-F00AE05C531D}" type="datetimeFigureOut">
              <a:rPr lang="en-US" smtClean="0"/>
              <a:t>9/25/2024</a:t>
            </a:fld>
            <a:endParaRPr lang="en-US"/>
          </a:p>
        </p:txBody>
      </p:sp>
      <p:sp>
        <p:nvSpPr>
          <p:cNvPr id="3" name="Footer Placeholder 2">
            <a:extLst>
              <a:ext uri="{FF2B5EF4-FFF2-40B4-BE49-F238E27FC236}">
                <a16:creationId xmlns:a16="http://schemas.microsoft.com/office/drawing/2014/main" id="{1D60D389-0C18-3E2B-9E3E-B844A626128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9C6C0E9-C42D-6722-BF97-8EC11FC8E00E}"/>
              </a:ext>
            </a:extLst>
          </p:cNvPr>
          <p:cNvSpPr>
            <a:spLocks noGrp="1"/>
          </p:cNvSpPr>
          <p:nvPr>
            <p:ph type="sldNum" sz="quarter" idx="12"/>
          </p:nvPr>
        </p:nvSpPr>
        <p:spPr/>
        <p:txBody>
          <a:bodyPr/>
          <a:lstStyle/>
          <a:p>
            <a:fld id="{D135392F-72F6-412F-83F1-41FD41447B3F}" type="slidenum">
              <a:rPr lang="en-US" smtClean="0"/>
              <a:t>‹#›</a:t>
            </a:fld>
            <a:endParaRPr lang="en-US"/>
          </a:p>
        </p:txBody>
      </p:sp>
    </p:spTree>
    <p:extLst>
      <p:ext uri="{BB962C8B-B14F-4D97-AF65-F5344CB8AC3E}">
        <p14:creationId xmlns:p14="http://schemas.microsoft.com/office/powerpoint/2010/main" val="4087811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B4174-85EB-FC25-82C9-3134F19293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589201-F5E1-6158-A786-314D50BCA25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8D93B9-24CE-BE1F-A273-25174E1D94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C775FC-9AF8-27AB-5CBB-ED03A5F013B2}"/>
              </a:ext>
            </a:extLst>
          </p:cNvPr>
          <p:cNvSpPr>
            <a:spLocks noGrp="1"/>
          </p:cNvSpPr>
          <p:nvPr>
            <p:ph type="dt" sz="half" idx="10"/>
          </p:nvPr>
        </p:nvSpPr>
        <p:spPr/>
        <p:txBody>
          <a:bodyPr/>
          <a:lstStyle/>
          <a:p>
            <a:fld id="{90E29B79-4595-4890-8846-F00AE05C531D}" type="datetimeFigureOut">
              <a:rPr lang="en-US" smtClean="0"/>
              <a:t>9/25/2024</a:t>
            </a:fld>
            <a:endParaRPr lang="en-US"/>
          </a:p>
        </p:txBody>
      </p:sp>
      <p:sp>
        <p:nvSpPr>
          <p:cNvPr id="6" name="Footer Placeholder 5">
            <a:extLst>
              <a:ext uri="{FF2B5EF4-FFF2-40B4-BE49-F238E27FC236}">
                <a16:creationId xmlns:a16="http://schemas.microsoft.com/office/drawing/2014/main" id="{71B5BB1C-70A6-1515-3906-D5DB766676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B07247-6CA9-E600-3489-DBAA34618B3B}"/>
              </a:ext>
            </a:extLst>
          </p:cNvPr>
          <p:cNvSpPr>
            <a:spLocks noGrp="1"/>
          </p:cNvSpPr>
          <p:nvPr>
            <p:ph type="sldNum" sz="quarter" idx="12"/>
          </p:nvPr>
        </p:nvSpPr>
        <p:spPr/>
        <p:txBody>
          <a:bodyPr/>
          <a:lstStyle/>
          <a:p>
            <a:fld id="{D135392F-72F6-412F-83F1-41FD41447B3F}" type="slidenum">
              <a:rPr lang="en-US" smtClean="0"/>
              <a:t>‹#›</a:t>
            </a:fld>
            <a:endParaRPr lang="en-US"/>
          </a:p>
        </p:txBody>
      </p:sp>
    </p:spTree>
    <p:extLst>
      <p:ext uri="{BB962C8B-B14F-4D97-AF65-F5344CB8AC3E}">
        <p14:creationId xmlns:p14="http://schemas.microsoft.com/office/powerpoint/2010/main" val="39817951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61B18-7F8E-B604-045D-A013529C86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31114B9-ACE0-1A46-D07D-4297C7C6F47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90C530C-DC06-11E9-CF8D-9E8CA881E6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810596-914D-9EAC-51F3-294F0712DBBC}"/>
              </a:ext>
            </a:extLst>
          </p:cNvPr>
          <p:cNvSpPr>
            <a:spLocks noGrp="1"/>
          </p:cNvSpPr>
          <p:nvPr>
            <p:ph type="dt" sz="half" idx="10"/>
          </p:nvPr>
        </p:nvSpPr>
        <p:spPr/>
        <p:txBody>
          <a:bodyPr/>
          <a:lstStyle/>
          <a:p>
            <a:fld id="{90E29B79-4595-4890-8846-F00AE05C531D}" type="datetimeFigureOut">
              <a:rPr lang="en-US" smtClean="0"/>
              <a:t>9/25/2024</a:t>
            </a:fld>
            <a:endParaRPr lang="en-US"/>
          </a:p>
        </p:txBody>
      </p:sp>
      <p:sp>
        <p:nvSpPr>
          <p:cNvPr id="6" name="Footer Placeholder 5">
            <a:extLst>
              <a:ext uri="{FF2B5EF4-FFF2-40B4-BE49-F238E27FC236}">
                <a16:creationId xmlns:a16="http://schemas.microsoft.com/office/drawing/2014/main" id="{0315D568-D912-F0D9-FDC3-9BD4DB9C99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45C3AD-274A-F9C6-AAB6-B23170049BAB}"/>
              </a:ext>
            </a:extLst>
          </p:cNvPr>
          <p:cNvSpPr>
            <a:spLocks noGrp="1"/>
          </p:cNvSpPr>
          <p:nvPr>
            <p:ph type="sldNum" sz="quarter" idx="12"/>
          </p:nvPr>
        </p:nvSpPr>
        <p:spPr/>
        <p:txBody>
          <a:bodyPr/>
          <a:lstStyle/>
          <a:p>
            <a:fld id="{D135392F-72F6-412F-83F1-41FD41447B3F}" type="slidenum">
              <a:rPr lang="en-US" smtClean="0"/>
              <a:t>‹#›</a:t>
            </a:fld>
            <a:endParaRPr lang="en-US"/>
          </a:p>
        </p:txBody>
      </p:sp>
    </p:spTree>
    <p:extLst>
      <p:ext uri="{BB962C8B-B14F-4D97-AF65-F5344CB8AC3E}">
        <p14:creationId xmlns:p14="http://schemas.microsoft.com/office/powerpoint/2010/main" val="10872947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47D8BA-CC61-8078-AF67-93D2AC7E79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242F191-5C97-85EF-E2BB-4DE3969CBF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1E4574-8403-A1B3-59D9-1DCCE78668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0E29B79-4595-4890-8846-F00AE05C531D}" type="datetimeFigureOut">
              <a:rPr lang="en-US" smtClean="0"/>
              <a:t>9/25/2024</a:t>
            </a:fld>
            <a:endParaRPr lang="en-US"/>
          </a:p>
        </p:txBody>
      </p:sp>
      <p:sp>
        <p:nvSpPr>
          <p:cNvPr id="5" name="Footer Placeholder 4">
            <a:extLst>
              <a:ext uri="{FF2B5EF4-FFF2-40B4-BE49-F238E27FC236}">
                <a16:creationId xmlns:a16="http://schemas.microsoft.com/office/drawing/2014/main" id="{2220F084-7555-B691-8293-717B233DA5B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29EF73C-134D-5250-D3E7-65F36B2D037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135392F-72F6-412F-83F1-41FD41447B3F}" type="slidenum">
              <a:rPr lang="en-US" smtClean="0"/>
              <a:t>‹#›</a:t>
            </a:fld>
            <a:endParaRPr lang="en-US"/>
          </a:p>
        </p:txBody>
      </p:sp>
    </p:spTree>
    <p:extLst>
      <p:ext uri="{BB962C8B-B14F-4D97-AF65-F5344CB8AC3E}">
        <p14:creationId xmlns:p14="http://schemas.microsoft.com/office/powerpoint/2010/main" val="39248552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44000"/>
          </a:schemeClr>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A9E2183-67A6-39E6-5442-6F1D3EA006C4}"/>
              </a:ext>
            </a:extLst>
          </p:cNvPr>
          <p:cNvSpPr txBox="1">
            <a:spLocks/>
          </p:cNvSpPr>
          <p:nvPr/>
        </p:nvSpPr>
        <p:spPr>
          <a:xfrm>
            <a:off x="1319212" y="1141413"/>
            <a:ext cx="9553575" cy="2387600"/>
          </a:xfrm>
          <a:prstGeom prst="rect">
            <a:avLst/>
          </a:prstGeom>
        </p:spPr>
        <p:txBody>
          <a:bodyPr vert="horz" lIns="91440" tIns="45720" rIns="91440" bIns="45720" rtlCol="0" anchor="b">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t>The effect of seed moisture and storage temperature on the viability of citrus rootstock seeds</a:t>
            </a:r>
            <a:endParaRPr lang="en-US" dirty="0"/>
          </a:p>
        </p:txBody>
      </p:sp>
      <p:sp>
        <p:nvSpPr>
          <p:cNvPr id="7" name="Subtitle 2">
            <a:extLst>
              <a:ext uri="{FF2B5EF4-FFF2-40B4-BE49-F238E27FC236}">
                <a16:creationId xmlns:a16="http://schemas.microsoft.com/office/drawing/2014/main" id="{D0F41C52-63FF-D045-2687-351E88C2B387}"/>
              </a:ext>
            </a:extLst>
          </p:cNvPr>
          <p:cNvSpPr txBox="1">
            <a:spLocks/>
          </p:cNvSpPr>
          <p:nvPr/>
        </p:nvSpPr>
        <p:spPr>
          <a:xfrm>
            <a:off x="1524000" y="3602038"/>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David Laughlin, PhD</a:t>
            </a:r>
          </a:p>
          <a:p>
            <a:r>
              <a:rPr lang="en-US" dirty="0"/>
              <a:t>Texas A&amp;M Kingsville Citrus Center</a:t>
            </a:r>
          </a:p>
        </p:txBody>
      </p:sp>
      <p:pic>
        <p:nvPicPr>
          <p:cNvPr id="8" name="Picture 7">
            <a:extLst>
              <a:ext uri="{FF2B5EF4-FFF2-40B4-BE49-F238E27FC236}">
                <a16:creationId xmlns:a16="http://schemas.microsoft.com/office/drawing/2014/main" id="{892454F2-24B0-266A-6197-2FCA7BE348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57850"/>
            <a:ext cx="2087217" cy="1200150"/>
          </a:xfrm>
          <a:prstGeom prst="rect">
            <a:avLst/>
          </a:prstGeom>
        </p:spPr>
      </p:pic>
      <p:pic>
        <p:nvPicPr>
          <p:cNvPr id="9" name="Picture 8">
            <a:extLst>
              <a:ext uri="{FF2B5EF4-FFF2-40B4-BE49-F238E27FC236}">
                <a16:creationId xmlns:a16="http://schemas.microsoft.com/office/drawing/2014/main" id="{78AD417E-08A0-29E4-FC68-9D0F89B2C4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0" y="5292725"/>
            <a:ext cx="1524000" cy="1574800"/>
          </a:xfrm>
          <a:prstGeom prst="rect">
            <a:avLst/>
          </a:prstGeom>
        </p:spPr>
      </p:pic>
    </p:spTree>
    <p:extLst>
      <p:ext uri="{BB962C8B-B14F-4D97-AF65-F5344CB8AC3E}">
        <p14:creationId xmlns:p14="http://schemas.microsoft.com/office/powerpoint/2010/main" val="42606151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44000"/>
          </a:schemeClr>
        </a:solidFill>
        <a:effectLst/>
      </p:bgPr>
    </p:bg>
    <p:spTree>
      <p:nvGrpSpPr>
        <p:cNvPr id="1" name=""/>
        <p:cNvGrpSpPr/>
        <p:nvPr/>
      </p:nvGrpSpPr>
      <p:grpSpPr>
        <a:xfrm>
          <a:off x="0" y="0"/>
          <a:ext cx="0" cy="0"/>
          <a:chOff x="0" y="0"/>
          <a:chExt cx="0" cy="0"/>
        </a:xfrm>
      </p:grpSpPr>
      <p:pic>
        <p:nvPicPr>
          <p:cNvPr id="3" name="Picture 2" descr="A group of yellow beans in a cage&#10;&#10;Description automatically generated with medium confidence">
            <a:extLst>
              <a:ext uri="{FF2B5EF4-FFF2-40B4-BE49-F238E27FC236}">
                <a16:creationId xmlns:a16="http://schemas.microsoft.com/office/drawing/2014/main" id="{E4A0E97B-7D91-686A-9049-1DF3077F99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524000" y="0"/>
            <a:ext cx="9144000" cy="6858000"/>
          </a:xfrm>
          <a:prstGeom prst="rect">
            <a:avLst/>
          </a:prstGeom>
        </p:spPr>
      </p:pic>
    </p:spTree>
    <p:extLst>
      <p:ext uri="{BB962C8B-B14F-4D97-AF65-F5344CB8AC3E}">
        <p14:creationId xmlns:p14="http://schemas.microsoft.com/office/powerpoint/2010/main" val="27893645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44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3EDD3-61C4-8D2A-0710-CE47C7F1B18C}"/>
              </a:ext>
            </a:extLst>
          </p:cNvPr>
          <p:cNvSpPr>
            <a:spLocks noGrp="1"/>
          </p:cNvSpPr>
          <p:nvPr>
            <p:ph type="title"/>
          </p:nvPr>
        </p:nvSpPr>
        <p:spPr/>
        <p:txBody>
          <a:bodyPr/>
          <a:lstStyle/>
          <a:p>
            <a:r>
              <a:rPr lang="en-US" dirty="0"/>
              <a:t>Methodology cont.</a:t>
            </a:r>
          </a:p>
        </p:txBody>
      </p:sp>
      <p:sp>
        <p:nvSpPr>
          <p:cNvPr id="3" name="Content Placeholder 2">
            <a:extLst>
              <a:ext uri="{FF2B5EF4-FFF2-40B4-BE49-F238E27FC236}">
                <a16:creationId xmlns:a16="http://schemas.microsoft.com/office/drawing/2014/main" id="{06B7C1CA-037D-6DEB-C8B7-E33579DA1615}"/>
              </a:ext>
            </a:extLst>
          </p:cNvPr>
          <p:cNvSpPr>
            <a:spLocks noGrp="1"/>
          </p:cNvSpPr>
          <p:nvPr>
            <p:ph idx="1"/>
          </p:nvPr>
        </p:nvSpPr>
        <p:spPr/>
        <p:txBody>
          <a:bodyPr>
            <a:normAutofit lnSpcReduction="10000"/>
          </a:bodyPr>
          <a:lstStyle/>
          <a:p>
            <a:r>
              <a:rPr lang="en-US" dirty="0"/>
              <a:t>Seeds were placed into the drying chamber for either 24 </a:t>
            </a:r>
            <a:r>
              <a:rPr lang="en-US" dirty="0" err="1"/>
              <a:t>hrs</a:t>
            </a:r>
            <a:r>
              <a:rPr lang="en-US" dirty="0"/>
              <a:t>, 32, </a:t>
            </a:r>
            <a:r>
              <a:rPr lang="en-US" dirty="0" err="1"/>
              <a:t>hrs</a:t>
            </a:r>
            <a:r>
              <a:rPr lang="en-US" dirty="0"/>
              <a:t>, 48 </a:t>
            </a:r>
            <a:r>
              <a:rPr lang="en-US" dirty="0" err="1"/>
              <a:t>hrs</a:t>
            </a:r>
            <a:r>
              <a:rPr lang="en-US" dirty="0"/>
              <a:t>, or 72 </a:t>
            </a:r>
            <a:r>
              <a:rPr lang="en-US" dirty="0" err="1"/>
              <a:t>hrs</a:t>
            </a:r>
            <a:endParaRPr lang="en-US" dirty="0"/>
          </a:p>
          <a:p>
            <a:r>
              <a:rPr lang="en-US" dirty="0"/>
              <a:t>Upon removal the seeds were separated into labeled individual plastic bags, and placed into the appropriate incubators </a:t>
            </a:r>
          </a:p>
          <a:p>
            <a:r>
              <a:rPr lang="en-US" dirty="0"/>
              <a:t>Bags were labeled indicating </a:t>
            </a:r>
            <a:r>
              <a:rPr lang="en-US" b="1" dirty="0"/>
              <a:t>Variety-Drying Time-Incubation Temp-Planting Month </a:t>
            </a:r>
          </a:p>
          <a:p>
            <a:r>
              <a:rPr lang="en-US" dirty="0"/>
              <a:t>Seed batches were planted into premoistened Berger M6 potting mix in flat trays</a:t>
            </a:r>
          </a:p>
          <a:p>
            <a:r>
              <a:rPr lang="en-US" dirty="0"/>
              <a:t>An automatic water system was set up</a:t>
            </a:r>
          </a:p>
          <a:p>
            <a:r>
              <a:rPr lang="en-US" dirty="0"/>
              <a:t>Seedlings were counted 1-2 months post-planting</a:t>
            </a:r>
          </a:p>
          <a:p>
            <a:endParaRPr lang="en-US" dirty="0"/>
          </a:p>
        </p:txBody>
      </p:sp>
    </p:spTree>
    <p:extLst>
      <p:ext uri="{BB962C8B-B14F-4D97-AF65-F5344CB8AC3E}">
        <p14:creationId xmlns:p14="http://schemas.microsoft.com/office/powerpoint/2010/main" val="16764899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44000"/>
          </a:schemeClr>
        </a:solidFill>
        <a:effectLst/>
      </p:bgPr>
    </p:bg>
    <p:spTree>
      <p:nvGrpSpPr>
        <p:cNvPr id="1" name=""/>
        <p:cNvGrpSpPr/>
        <p:nvPr/>
      </p:nvGrpSpPr>
      <p:grpSpPr>
        <a:xfrm>
          <a:off x="0" y="0"/>
          <a:ext cx="0" cy="0"/>
          <a:chOff x="0" y="0"/>
          <a:chExt cx="0" cy="0"/>
        </a:xfrm>
      </p:grpSpPr>
      <p:pic>
        <p:nvPicPr>
          <p:cNvPr id="3" name="Picture 2" descr="A group of plants growing in a garden&#10;&#10;Description automatically generated">
            <a:extLst>
              <a:ext uri="{FF2B5EF4-FFF2-40B4-BE49-F238E27FC236}">
                <a16:creationId xmlns:a16="http://schemas.microsoft.com/office/drawing/2014/main" id="{44DA551A-A93A-5FCE-8E88-388BB69A533D}"/>
              </a:ext>
            </a:extLst>
          </p:cNvPr>
          <p:cNvPicPr>
            <a:picLocks noChangeAspect="1"/>
          </p:cNvPicPr>
          <p:nvPr/>
        </p:nvPicPr>
        <p:blipFill>
          <a:blip r:embed="rId2">
            <a:extLst>
              <a:ext uri="{28A0092B-C50C-407E-A947-70E740481C1C}">
                <a14:useLocalDpi xmlns:a14="http://schemas.microsoft.com/office/drawing/2010/main" val="0"/>
              </a:ext>
            </a:extLst>
          </a:blip>
          <a:srcRect l="4772" t="11955" r="3748" b="15354"/>
          <a:stretch/>
        </p:blipFill>
        <p:spPr>
          <a:xfrm>
            <a:off x="391662" y="0"/>
            <a:ext cx="11408675" cy="6799216"/>
          </a:xfrm>
          <a:prstGeom prst="rect">
            <a:avLst/>
          </a:prstGeom>
        </p:spPr>
      </p:pic>
    </p:spTree>
    <p:extLst>
      <p:ext uri="{BB962C8B-B14F-4D97-AF65-F5344CB8AC3E}">
        <p14:creationId xmlns:p14="http://schemas.microsoft.com/office/powerpoint/2010/main" val="36059039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44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25CB555-455A-BEEA-1278-640B98AAC26C}"/>
              </a:ext>
            </a:extLst>
          </p:cNvPr>
          <p:cNvSpPr>
            <a:spLocks noGrp="1"/>
          </p:cNvSpPr>
          <p:nvPr>
            <p:ph type="title"/>
          </p:nvPr>
        </p:nvSpPr>
        <p:spPr>
          <a:xfrm>
            <a:off x="838200" y="885715"/>
            <a:ext cx="10515600" cy="2852737"/>
          </a:xfrm>
        </p:spPr>
        <p:txBody>
          <a:bodyPr/>
          <a:lstStyle/>
          <a:p>
            <a:pPr algn="ctr"/>
            <a:r>
              <a:rPr lang="en-US" dirty="0"/>
              <a:t>Results</a:t>
            </a:r>
          </a:p>
        </p:txBody>
      </p:sp>
      <p:sp>
        <p:nvSpPr>
          <p:cNvPr id="5" name="Text Placeholder 4">
            <a:extLst>
              <a:ext uri="{FF2B5EF4-FFF2-40B4-BE49-F238E27FC236}">
                <a16:creationId xmlns:a16="http://schemas.microsoft.com/office/drawing/2014/main" id="{45BD5B3B-159E-127B-2437-6BB32A1FA01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896009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44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B875B8-5742-97E6-FACF-96E110002838}"/>
              </a:ext>
            </a:extLst>
          </p:cNvPr>
          <p:cNvSpPr>
            <a:spLocks noGrp="1"/>
          </p:cNvSpPr>
          <p:nvPr>
            <p:ph type="title"/>
          </p:nvPr>
        </p:nvSpPr>
        <p:spPr/>
        <p:txBody>
          <a:bodyPr/>
          <a:lstStyle/>
          <a:p>
            <a:r>
              <a:rPr lang="en-US" dirty="0" err="1"/>
              <a:t>Rubideaux</a:t>
            </a:r>
            <a:r>
              <a:rPr lang="en-US" dirty="0"/>
              <a:t> </a:t>
            </a:r>
            <a:r>
              <a:rPr lang="en-US" dirty="0" err="1"/>
              <a:t>trifolate</a:t>
            </a:r>
            <a:endParaRPr lang="en-US" dirty="0"/>
          </a:p>
        </p:txBody>
      </p:sp>
      <p:sp>
        <p:nvSpPr>
          <p:cNvPr id="5" name="Content Placeholder 4">
            <a:extLst>
              <a:ext uri="{FF2B5EF4-FFF2-40B4-BE49-F238E27FC236}">
                <a16:creationId xmlns:a16="http://schemas.microsoft.com/office/drawing/2014/main" id="{90123238-F84D-1C20-EB8F-FC82FCCEBF90}"/>
              </a:ext>
            </a:extLst>
          </p:cNvPr>
          <p:cNvSpPr>
            <a:spLocks noGrp="1"/>
          </p:cNvSpPr>
          <p:nvPr>
            <p:ph idx="1"/>
          </p:nvPr>
        </p:nvSpPr>
        <p:spPr>
          <a:xfrm>
            <a:off x="838200" y="1825625"/>
            <a:ext cx="6842760" cy="4351338"/>
          </a:xfrm>
        </p:spPr>
        <p:txBody>
          <a:bodyPr/>
          <a:lstStyle/>
          <a:p>
            <a:r>
              <a:rPr lang="en-US" dirty="0"/>
              <a:t>24 hours-25% moisture</a:t>
            </a:r>
          </a:p>
          <a:p>
            <a:r>
              <a:rPr lang="en-US" dirty="0"/>
              <a:t>32 hours-20% moisture</a:t>
            </a:r>
          </a:p>
          <a:p>
            <a:r>
              <a:rPr lang="en-US" dirty="0"/>
              <a:t>48 hours-11.5% moisture</a:t>
            </a:r>
          </a:p>
          <a:p>
            <a:r>
              <a:rPr lang="en-US" dirty="0"/>
              <a:t>72 hours-7% moisture</a:t>
            </a:r>
          </a:p>
          <a:p>
            <a:endParaRPr lang="en-US" dirty="0"/>
          </a:p>
          <a:p>
            <a:pPr marL="0" indent="0">
              <a:buNone/>
            </a:pPr>
            <a:r>
              <a:rPr lang="en-US" b="1" dirty="0"/>
              <a:t>NOTE:  3 day shipping delay may have affected overall viability </a:t>
            </a:r>
          </a:p>
        </p:txBody>
      </p:sp>
      <p:pic>
        <p:nvPicPr>
          <p:cNvPr id="8" name="Picture 7">
            <a:extLst>
              <a:ext uri="{FF2B5EF4-FFF2-40B4-BE49-F238E27FC236}">
                <a16:creationId xmlns:a16="http://schemas.microsoft.com/office/drawing/2014/main" id="{B5C3E3B1-726E-25CE-3F06-A065DD6ECD73}"/>
              </a:ext>
            </a:extLst>
          </p:cNvPr>
          <p:cNvPicPr>
            <a:picLocks noChangeAspect="1"/>
          </p:cNvPicPr>
          <p:nvPr/>
        </p:nvPicPr>
        <p:blipFill>
          <a:blip r:embed="rId2"/>
          <a:stretch>
            <a:fillRect/>
          </a:stretch>
        </p:blipFill>
        <p:spPr>
          <a:xfrm>
            <a:off x="7729536" y="1560160"/>
            <a:ext cx="2426835" cy="3737680"/>
          </a:xfrm>
          <a:prstGeom prst="rect">
            <a:avLst/>
          </a:prstGeom>
        </p:spPr>
      </p:pic>
    </p:spTree>
    <p:extLst>
      <p:ext uri="{BB962C8B-B14F-4D97-AF65-F5344CB8AC3E}">
        <p14:creationId xmlns:p14="http://schemas.microsoft.com/office/powerpoint/2010/main" val="25613183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44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04038CD-811B-1896-1AA3-8CE5A42F6E4C}"/>
              </a:ext>
            </a:extLst>
          </p:cNvPr>
          <p:cNvPicPr>
            <a:picLocks noChangeAspect="1"/>
          </p:cNvPicPr>
          <p:nvPr/>
        </p:nvPicPr>
        <p:blipFill>
          <a:blip r:embed="rId2"/>
          <a:stretch>
            <a:fillRect/>
          </a:stretch>
        </p:blipFill>
        <p:spPr>
          <a:xfrm>
            <a:off x="-1" y="0"/>
            <a:ext cx="5714999" cy="3429000"/>
          </a:xfrm>
          <a:prstGeom prst="rect">
            <a:avLst/>
          </a:prstGeom>
        </p:spPr>
      </p:pic>
      <p:pic>
        <p:nvPicPr>
          <p:cNvPr id="6" name="Picture 5">
            <a:extLst>
              <a:ext uri="{FF2B5EF4-FFF2-40B4-BE49-F238E27FC236}">
                <a16:creationId xmlns:a16="http://schemas.microsoft.com/office/drawing/2014/main" id="{2AA7F0F1-DD35-9977-A8C1-F93C2FC29C76}"/>
              </a:ext>
            </a:extLst>
          </p:cNvPr>
          <p:cNvPicPr>
            <a:picLocks noChangeAspect="1"/>
          </p:cNvPicPr>
          <p:nvPr/>
        </p:nvPicPr>
        <p:blipFill>
          <a:blip r:embed="rId3"/>
          <a:stretch>
            <a:fillRect/>
          </a:stretch>
        </p:blipFill>
        <p:spPr>
          <a:xfrm>
            <a:off x="6570617" y="71844"/>
            <a:ext cx="5621383" cy="3372830"/>
          </a:xfrm>
          <a:prstGeom prst="rect">
            <a:avLst/>
          </a:prstGeom>
        </p:spPr>
      </p:pic>
      <p:pic>
        <p:nvPicPr>
          <p:cNvPr id="8" name="Picture 7">
            <a:extLst>
              <a:ext uri="{FF2B5EF4-FFF2-40B4-BE49-F238E27FC236}">
                <a16:creationId xmlns:a16="http://schemas.microsoft.com/office/drawing/2014/main" id="{3E9BEA86-56CB-22FA-504C-05316D16A5F1}"/>
              </a:ext>
            </a:extLst>
          </p:cNvPr>
          <p:cNvPicPr>
            <a:picLocks noChangeAspect="1"/>
          </p:cNvPicPr>
          <p:nvPr/>
        </p:nvPicPr>
        <p:blipFill>
          <a:blip r:embed="rId4"/>
          <a:stretch>
            <a:fillRect/>
          </a:stretch>
        </p:blipFill>
        <p:spPr>
          <a:xfrm>
            <a:off x="73826" y="3529466"/>
            <a:ext cx="5547558" cy="3328535"/>
          </a:xfrm>
          <a:prstGeom prst="rect">
            <a:avLst/>
          </a:prstGeom>
        </p:spPr>
      </p:pic>
      <p:pic>
        <p:nvPicPr>
          <p:cNvPr id="9" name="Picture 8">
            <a:extLst>
              <a:ext uri="{FF2B5EF4-FFF2-40B4-BE49-F238E27FC236}">
                <a16:creationId xmlns:a16="http://schemas.microsoft.com/office/drawing/2014/main" id="{227BF5FF-796B-704B-67E6-79498D57F676}"/>
              </a:ext>
            </a:extLst>
          </p:cNvPr>
          <p:cNvPicPr>
            <a:picLocks noChangeAspect="1"/>
          </p:cNvPicPr>
          <p:nvPr/>
        </p:nvPicPr>
        <p:blipFill>
          <a:blip r:embed="rId5"/>
          <a:stretch>
            <a:fillRect/>
          </a:stretch>
        </p:blipFill>
        <p:spPr>
          <a:xfrm>
            <a:off x="6570617" y="3455007"/>
            <a:ext cx="5671656" cy="3402994"/>
          </a:xfrm>
          <a:prstGeom prst="rect">
            <a:avLst/>
          </a:prstGeom>
        </p:spPr>
      </p:pic>
    </p:spTree>
    <p:extLst>
      <p:ext uri="{BB962C8B-B14F-4D97-AF65-F5344CB8AC3E}">
        <p14:creationId xmlns:p14="http://schemas.microsoft.com/office/powerpoint/2010/main" val="11004462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44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2BC43-B069-762A-164B-9B4087F0B5EB}"/>
              </a:ext>
            </a:extLst>
          </p:cNvPr>
          <p:cNvSpPr>
            <a:spLocks noGrp="1"/>
          </p:cNvSpPr>
          <p:nvPr>
            <p:ph type="title"/>
          </p:nvPr>
        </p:nvSpPr>
        <p:spPr/>
        <p:txBody>
          <a:bodyPr/>
          <a:lstStyle/>
          <a:p>
            <a:r>
              <a:rPr lang="en-US" dirty="0"/>
              <a:t>Carrizo</a:t>
            </a:r>
          </a:p>
        </p:txBody>
      </p:sp>
      <p:sp>
        <p:nvSpPr>
          <p:cNvPr id="3" name="Content Placeholder 2">
            <a:extLst>
              <a:ext uri="{FF2B5EF4-FFF2-40B4-BE49-F238E27FC236}">
                <a16:creationId xmlns:a16="http://schemas.microsoft.com/office/drawing/2014/main" id="{E5129E7F-FF10-C1B3-F42F-88EE81E1972D}"/>
              </a:ext>
            </a:extLst>
          </p:cNvPr>
          <p:cNvSpPr>
            <a:spLocks noGrp="1"/>
          </p:cNvSpPr>
          <p:nvPr>
            <p:ph idx="1"/>
          </p:nvPr>
        </p:nvSpPr>
        <p:spPr/>
        <p:txBody>
          <a:bodyPr/>
          <a:lstStyle/>
          <a:p>
            <a:r>
              <a:rPr lang="en-US" dirty="0"/>
              <a:t>24 hours-22.6 % moisture</a:t>
            </a:r>
          </a:p>
          <a:p>
            <a:r>
              <a:rPr lang="en-US" dirty="0"/>
              <a:t>32 hours-14 % moisture</a:t>
            </a:r>
          </a:p>
          <a:p>
            <a:r>
              <a:rPr lang="en-US" dirty="0"/>
              <a:t>48 hours-5 % moisture</a:t>
            </a:r>
          </a:p>
          <a:p>
            <a:r>
              <a:rPr lang="en-US" dirty="0"/>
              <a:t>72 hours- 3.6% moisture</a:t>
            </a:r>
          </a:p>
          <a:p>
            <a:endParaRPr lang="en-US" dirty="0"/>
          </a:p>
        </p:txBody>
      </p:sp>
      <p:pic>
        <p:nvPicPr>
          <p:cNvPr id="9" name="Picture 8">
            <a:extLst>
              <a:ext uri="{FF2B5EF4-FFF2-40B4-BE49-F238E27FC236}">
                <a16:creationId xmlns:a16="http://schemas.microsoft.com/office/drawing/2014/main" id="{8A23E9E8-7B24-C31E-380E-E9CA6AEA4107}"/>
              </a:ext>
            </a:extLst>
          </p:cNvPr>
          <p:cNvPicPr>
            <a:picLocks noChangeAspect="1"/>
          </p:cNvPicPr>
          <p:nvPr/>
        </p:nvPicPr>
        <p:blipFill>
          <a:blip r:embed="rId2"/>
          <a:stretch>
            <a:fillRect/>
          </a:stretch>
        </p:blipFill>
        <p:spPr>
          <a:xfrm>
            <a:off x="7546657" y="1390309"/>
            <a:ext cx="2432599" cy="3737680"/>
          </a:xfrm>
          <a:prstGeom prst="rect">
            <a:avLst/>
          </a:prstGeom>
        </p:spPr>
      </p:pic>
    </p:spTree>
    <p:extLst>
      <p:ext uri="{BB962C8B-B14F-4D97-AF65-F5344CB8AC3E}">
        <p14:creationId xmlns:p14="http://schemas.microsoft.com/office/powerpoint/2010/main" val="11823461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44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3E99BE0-70AB-FDB4-A8AA-FB397C89B8FF}"/>
              </a:ext>
            </a:extLst>
          </p:cNvPr>
          <p:cNvPicPr>
            <a:picLocks noChangeAspect="1"/>
          </p:cNvPicPr>
          <p:nvPr/>
        </p:nvPicPr>
        <p:blipFill>
          <a:blip r:embed="rId2"/>
          <a:stretch>
            <a:fillRect/>
          </a:stretch>
        </p:blipFill>
        <p:spPr>
          <a:xfrm>
            <a:off x="0" y="-1"/>
            <a:ext cx="5714998" cy="3428999"/>
          </a:xfrm>
          <a:prstGeom prst="rect">
            <a:avLst/>
          </a:prstGeom>
        </p:spPr>
      </p:pic>
      <p:pic>
        <p:nvPicPr>
          <p:cNvPr id="6" name="Picture 5">
            <a:extLst>
              <a:ext uri="{FF2B5EF4-FFF2-40B4-BE49-F238E27FC236}">
                <a16:creationId xmlns:a16="http://schemas.microsoft.com/office/drawing/2014/main" id="{8F150271-2890-9E65-B738-E86288D39030}"/>
              </a:ext>
            </a:extLst>
          </p:cNvPr>
          <p:cNvPicPr>
            <a:picLocks noChangeAspect="1"/>
          </p:cNvPicPr>
          <p:nvPr/>
        </p:nvPicPr>
        <p:blipFill>
          <a:blip r:embed="rId3"/>
          <a:stretch>
            <a:fillRect/>
          </a:stretch>
        </p:blipFill>
        <p:spPr>
          <a:xfrm>
            <a:off x="6477004" y="0"/>
            <a:ext cx="5714996" cy="3428998"/>
          </a:xfrm>
          <a:prstGeom prst="rect">
            <a:avLst/>
          </a:prstGeom>
        </p:spPr>
      </p:pic>
      <p:pic>
        <p:nvPicPr>
          <p:cNvPr id="7" name="Picture 6">
            <a:extLst>
              <a:ext uri="{FF2B5EF4-FFF2-40B4-BE49-F238E27FC236}">
                <a16:creationId xmlns:a16="http://schemas.microsoft.com/office/drawing/2014/main" id="{2999C705-A8E1-BCFF-0D39-A6E4F124F3D7}"/>
              </a:ext>
            </a:extLst>
          </p:cNvPr>
          <p:cNvPicPr>
            <a:picLocks noChangeAspect="1"/>
          </p:cNvPicPr>
          <p:nvPr/>
        </p:nvPicPr>
        <p:blipFill>
          <a:blip r:embed="rId4"/>
          <a:stretch>
            <a:fillRect/>
          </a:stretch>
        </p:blipFill>
        <p:spPr>
          <a:xfrm>
            <a:off x="-1" y="3429000"/>
            <a:ext cx="5714999" cy="3429000"/>
          </a:xfrm>
          <a:prstGeom prst="rect">
            <a:avLst/>
          </a:prstGeom>
        </p:spPr>
      </p:pic>
      <p:pic>
        <p:nvPicPr>
          <p:cNvPr id="8" name="Picture 7">
            <a:extLst>
              <a:ext uri="{FF2B5EF4-FFF2-40B4-BE49-F238E27FC236}">
                <a16:creationId xmlns:a16="http://schemas.microsoft.com/office/drawing/2014/main" id="{1A2F08E2-AECB-BA23-7D93-D5FE73EE0DFA}"/>
              </a:ext>
            </a:extLst>
          </p:cNvPr>
          <p:cNvPicPr>
            <a:picLocks noChangeAspect="1"/>
          </p:cNvPicPr>
          <p:nvPr/>
        </p:nvPicPr>
        <p:blipFill>
          <a:blip r:embed="rId5"/>
          <a:stretch>
            <a:fillRect/>
          </a:stretch>
        </p:blipFill>
        <p:spPr>
          <a:xfrm>
            <a:off x="6477001" y="3429000"/>
            <a:ext cx="5714999" cy="3429000"/>
          </a:xfrm>
          <a:prstGeom prst="rect">
            <a:avLst/>
          </a:prstGeom>
        </p:spPr>
      </p:pic>
    </p:spTree>
    <p:extLst>
      <p:ext uri="{BB962C8B-B14F-4D97-AF65-F5344CB8AC3E}">
        <p14:creationId xmlns:p14="http://schemas.microsoft.com/office/powerpoint/2010/main" val="21308553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44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83291-4D6E-2FBA-8CFF-D18059E4009B}"/>
              </a:ext>
            </a:extLst>
          </p:cNvPr>
          <p:cNvSpPr>
            <a:spLocks noGrp="1"/>
          </p:cNvSpPr>
          <p:nvPr>
            <p:ph type="title"/>
          </p:nvPr>
        </p:nvSpPr>
        <p:spPr/>
        <p:txBody>
          <a:bodyPr/>
          <a:lstStyle/>
          <a:p>
            <a:r>
              <a:rPr lang="en-US" dirty="0"/>
              <a:t>Sour orange</a:t>
            </a:r>
          </a:p>
        </p:txBody>
      </p:sp>
      <p:sp>
        <p:nvSpPr>
          <p:cNvPr id="3" name="Content Placeholder 2">
            <a:extLst>
              <a:ext uri="{FF2B5EF4-FFF2-40B4-BE49-F238E27FC236}">
                <a16:creationId xmlns:a16="http://schemas.microsoft.com/office/drawing/2014/main" id="{1BF9D7EC-79C8-DA32-4851-745B970F290A}"/>
              </a:ext>
            </a:extLst>
          </p:cNvPr>
          <p:cNvSpPr>
            <a:spLocks noGrp="1"/>
          </p:cNvSpPr>
          <p:nvPr>
            <p:ph idx="1"/>
          </p:nvPr>
        </p:nvSpPr>
        <p:spPr/>
        <p:txBody>
          <a:bodyPr/>
          <a:lstStyle/>
          <a:p>
            <a:r>
              <a:rPr lang="en-US" dirty="0"/>
              <a:t>24 hours-24.1 % moisture</a:t>
            </a:r>
          </a:p>
          <a:p>
            <a:r>
              <a:rPr lang="en-US" dirty="0"/>
              <a:t>32 hours-17.7 % moisture </a:t>
            </a:r>
          </a:p>
          <a:p>
            <a:r>
              <a:rPr lang="en-US" dirty="0"/>
              <a:t>48 hours-12.1 % moisture </a:t>
            </a:r>
          </a:p>
          <a:p>
            <a:r>
              <a:rPr lang="en-US" dirty="0"/>
              <a:t>72 hours-3.8 % moisture </a:t>
            </a:r>
          </a:p>
          <a:p>
            <a:endParaRPr lang="en-US" dirty="0"/>
          </a:p>
        </p:txBody>
      </p:sp>
      <p:pic>
        <p:nvPicPr>
          <p:cNvPr id="11" name="Picture 10">
            <a:extLst>
              <a:ext uri="{FF2B5EF4-FFF2-40B4-BE49-F238E27FC236}">
                <a16:creationId xmlns:a16="http://schemas.microsoft.com/office/drawing/2014/main" id="{CD6CEFF1-1747-6C56-5F80-C2B8567550D2}"/>
              </a:ext>
            </a:extLst>
          </p:cNvPr>
          <p:cNvPicPr>
            <a:picLocks noChangeAspect="1"/>
          </p:cNvPicPr>
          <p:nvPr/>
        </p:nvPicPr>
        <p:blipFill>
          <a:blip r:embed="rId2"/>
          <a:stretch>
            <a:fillRect/>
          </a:stretch>
        </p:blipFill>
        <p:spPr>
          <a:xfrm>
            <a:off x="8015015" y="1355882"/>
            <a:ext cx="2426835" cy="3737680"/>
          </a:xfrm>
          <a:prstGeom prst="rect">
            <a:avLst/>
          </a:prstGeom>
        </p:spPr>
      </p:pic>
    </p:spTree>
    <p:extLst>
      <p:ext uri="{BB962C8B-B14F-4D97-AF65-F5344CB8AC3E}">
        <p14:creationId xmlns:p14="http://schemas.microsoft.com/office/powerpoint/2010/main" val="40394221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44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CCC95A-D9D9-7A35-B03B-7C3C221D52D2}"/>
              </a:ext>
            </a:extLst>
          </p:cNvPr>
          <p:cNvPicPr>
            <a:picLocks noChangeAspect="1"/>
          </p:cNvPicPr>
          <p:nvPr/>
        </p:nvPicPr>
        <p:blipFill>
          <a:blip r:embed="rId2"/>
          <a:stretch>
            <a:fillRect/>
          </a:stretch>
        </p:blipFill>
        <p:spPr>
          <a:xfrm>
            <a:off x="0" y="13062"/>
            <a:ext cx="5693228" cy="3415937"/>
          </a:xfrm>
          <a:prstGeom prst="rect">
            <a:avLst/>
          </a:prstGeom>
        </p:spPr>
      </p:pic>
      <p:pic>
        <p:nvPicPr>
          <p:cNvPr id="5" name="Picture 4">
            <a:extLst>
              <a:ext uri="{FF2B5EF4-FFF2-40B4-BE49-F238E27FC236}">
                <a16:creationId xmlns:a16="http://schemas.microsoft.com/office/drawing/2014/main" id="{0DD56C97-5D5A-7372-7D61-B184AE35108B}"/>
              </a:ext>
            </a:extLst>
          </p:cNvPr>
          <p:cNvPicPr>
            <a:picLocks noChangeAspect="1"/>
          </p:cNvPicPr>
          <p:nvPr/>
        </p:nvPicPr>
        <p:blipFill>
          <a:blip r:embed="rId3"/>
          <a:stretch>
            <a:fillRect/>
          </a:stretch>
        </p:blipFill>
        <p:spPr>
          <a:xfrm>
            <a:off x="6477001" y="0"/>
            <a:ext cx="5714999" cy="3429000"/>
          </a:xfrm>
          <a:prstGeom prst="rect">
            <a:avLst/>
          </a:prstGeom>
        </p:spPr>
      </p:pic>
      <p:pic>
        <p:nvPicPr>
          <p:cNvPr id="6" name="Picture 5">
            <a:extLst>
              <a:ext uri="{FF2B5EF4-FFF2-40B4-BE49-F238E27FC236}">
                <a16:creationId xmlns:a16="http://schemas.microsoft.com/office/drawing/2014/main" id="{6C829AA0-DDEF-A88F-D0E3-15A49F8456A6}"/>
              </a:ext>
            </a:extLst>
          </p:cNvPr>
          <p:cNvPicPr>
            <a:picLocks noChangeAspect="1"/>
          </p:cNvPicPr>
          <p:nvPr/>
        </p:nvPicPr>
        <p:blipFill>
          <a:blip r:embed="rId4"/>
          <a:stretch>
            <a:fillRect/>
          </a:stretch>
        </p:blipFill>
        <p:spPr>
          <a:xfrm>
            <a:off x="-1" y="3428999"/>
            <a:ext cx="5693229" cy="3415938"/>
          </a:xfrm>
          <a:prstGeom prst="rect">
            <a:avLst/>
          </a:prstGeom>
        </p:spPr>
      </p:pic>
      <p:pic>
        <p:nvPicPr>
          <p:cNvPr id="7" name="Picture 6">
            <a:extLst>
              <a:ext uri="{FF2B5EF4-FFF2-40B4-BE49-F238E27FC236}">
                <a16:creationId xmlns:a16="http://schemas.microsoft.com/office/drawing/2014/main" id="{FC2D6B7C-B2CE-B254-0F6F-226FD13C0C05}"/>
              </a:ext>
            </a:extLst>
          </p:cNvPr>
          <p:cNvPicPr>
            <a:picLocks noChangeAspect="1"/>
          </p:cNvPicPr>
          <p:nvPr/>
        </p:nvPicPr>
        <p:blipFill>
          <a:blip r:embed="rId5"/>
          <a:stretch>
            <a:fillRect/>
          </a:stretch>
        </p:blipFill>
        <p:spPr>
          <a:xfrm>
            <a:off x="6477001" y="3429000"/>
            <a:ext cx="5714999" cy="3429000"/>
          </a:xfrm>
          <a:prstGeom prst="rect">
            <a:avLst/>
          </a:prstGeom>
        </p:spPr>
      </p:pic>
    </p:spTree>
    <p:extLst>
      <p:ext uri="{BB962C8B-B14F-4D97-AF65-F5344CB8AC3E}">
        <p14:creationId xmlns:p14="http://schemas.microsoft.com/office/powerpoint/2010/main" val="36064306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44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B78FA-A1C5-28F2-757A-E186E40885B1}"/>
              </a:ext>
            </a:extLst>
          </p:cNvPr>
          <p:cNvSpPr>
            <a:spLocks noGrp="1"/>
          </p:cNvSpPr>
          <p:nvPr>
            <p:ph type="title"/>
          </p:nvPr>
        </p:nvSpPr>
        <p:spPr/>
        <p:txBody>
          <a:bodyPr/>
          <a:lstStyle/>
          <a:p>
            <a:r>
              <a:rPr lang="en-US" dirty="0"/>
              <a:t>Justification</a:t>
            </a:r>
          </a:p>
        </p:txBody>
      </p:sp>
      <p:sp>
        <p:nvSpPr>
          <p:cNvPr id="3" name="Content Placeholder 2">
            <a:extLst>
              <a:ext uri="{FF2B5EF4-FFF2-40B4-BE49-F238E27FC236}">
                <a16:creationId xmlns:a16="http://schemas.microsoft.com/office/drawing/2014/main" id="{822F0EEB-4A3A-A16E-4878-060DD1708E2F}"/>
              </a:ext>
            </a:extLst>
          </p:cNvPr>
          <p:cNvSpPr>
            <a:spLocks noGrp="1"/>
          </p:cNvSpPr>
          <p:nvPr>
            <p:ph idx="1"/>
          </p:nvPr>
        </p:nvSpPr>
        <p:spPr/>
        <p:txBody>
          <a:bodyPr>
            <a:normAutofit/>
          </a:bodyPr>
          <a:lstStyle/>
          <a:p>
            <a:r>
              <a:rPr lang="en-US" dirty="0"/>
              <a:t>Citrus nurseries require a constant supply of rootstock seeds to support new planting and resetting efforts</a:t>
            </a:r>
          </a:p>
          <a:p>
            <a:r>
              <a:rPr lang="en-US" dirty="0"/>
              <a:t>Seeds are harvested during the few months when fruit are ripe and must be stored throughout the year </a:t>
            </a:r>
          </a:p>
          <a:p>
            <a:r>
              <a:rPr lang="en-US" dirty="0"/>
              <a:t>Seeds stored for more than several months can lose viability which means that there is period of time before new seed becomes available that there is often a lack of seed</a:t>
            </a:r>
          </a:p>
          <a:p>
            <a:r>
              <a:rPr lang="en-US" dirty="0"/>
              <a:t>Thus there is a need to develop practices to extend the viability of citrus rootstock seeds</a:t>
            </a:r>
          </a:p>
          <a:p>
            <a:endParaRPr lang="en-US" dirty="0"/>
          </a:p>
        </p:txBody>
      </p:sp>
    </p:spTree>
    <p:extLst>
      <p:ext uri="{BB962C8B-B14F-4D97-AF65-F5344CB8AC3E}">
        <p14:creationId xmlns:p14="http://schemas.microsoft.com/office/powerpoint/2010/main" val="8283198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44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F4334-0B93-7CBA-B720-E75D1919A63E}"/>
              </a:ext>
            </a:extLst>
          </p:cNvPr>
          <p:cNvSpPr>
            <a:spLocks noGrp="1"/>
          </p:cNvSpPr>
          <p:nvPr>
            <p:ph type="title"/>
          </p:nvPr>
        </p:nvSpPr>
        <p:spPr/>
        <p:txBody>
          <a:bodyPr/>
          <a:lstStyle/>
          <a:p>
            <a:r>
              <a:rPr lang="en-US" dirty="0"/>
              <a:t>Discussion: </a:t>
            </a:r>
            <a:r>
              <a:rPr lang="en-US" dirty="0" err="1"/>
              <a:t>Rubideaux</a:t>
            </a:r>
            <a:r>
              <a:rPr lang="en-US" dirty="0"/>
              <a:t> trifoliate</a:t>
            </a:r>
          </a:p>
        </p:txBody>
      </p:sp>
      <p:sp>
        <p:nvSpPr>
          <p:cNvPr id="3" name="Content Placeholder 2">
            <a:extLst>
              <a:ext uri="{FF2B5EF4-FFF2-40B4-BE49-F238E27FC236}">
                <a16:creationId xmlns:a16="http://schemas.microsoft.com/office/drawing/2014/main" id="{5A8DB061-4715-67DA-825A-7A415E447823}"/>
              </a:ext>
            </a:extLst>
          </p:cNvPr>
          <p:cNvSpPr>
            <a:spLocks noGrp="1"/>
          </p:cNvSpPr>
          <p:nvPr>
            <p:ph idx="1"/>
          </p:nvPr>
        </p:nvSpPr>
        <p:spPr/>
        <p:txBody>
          <a:bodyPr/>
          <a:lstStyle/>
          <a:p>
            <a:r>
              <a:rPr lang="en-US" dirty="0"/>
              <a:t>Overall </a:t>
            </a:r>
            <a:r>
              <a:rPr lang="en-US" dirty="0" err="1"/>
              <a:t>Rubideaux</a:t>
            </a:r>
            <a:r>
              <a:rPr lang="en-US" dirty="0"/>
              <a:t> viability was low, possibly due to 3-day delay in transit while the seed was freshly extracted</a:t>
            </a:r>
          </a:p>
          <a:p>
            <a:r>
              <a:rPr lang="en-US" dirty="0"/>
              <a:t>25% and 20% seed moisture retained greater viability at 0° C and 4 ° C (32 ° F and 39 ° F) for up to month 4 after which overall viability fell to near 0 % by months 6 and 7</a:t>
            </a:r>
          </a:p>
          <a:p>
            <a:endParaRPr lang="en-US" dirty="0"/>
          </a:p>
          <a:p>
            <a:endParaRPr lang="en-US" dirty="0"/>
          </a:p>
          <a:p>
            <a:endParaRPr lang="en-US" dirty="0"/>
          </a:p>
        </p:txBody>
      </p:sp>
    </p:spTree>
    <p:extLst>
      <p:ext uri="{BB962C8B-B14F-4D97-AF65-F5344CB8AC3E}">
        <p14:creationId xmlns:p14="http://schemas.microsoft.com/office/powerpoint/2010/main" val="12370198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44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BF401-DCFD-F08B-5A4C-334F72C541C4}"/>
              </a:ext>
            </a:extLst>
          </p:cNvPr>
          <p:cNvSpPr>
            <a:spLocks noGrp="1"/>
          </p:cNvSpPr>
          <p:nvPr>
            <p:ph type="title"/>
          </p:nvPr>
        </p:nvSpPr>
        <p:spPr/>
        <p:txBody>
          <a:bodyPr/>
          <a:lstStyle/>
          <a:p>
            <a:r>
              <a:rPr lang="en-US" dirty="0"/>
              <a:t>Discussion: Carrizo</a:t>
            </a:r>
          </a:p>
        </p:txBody>
      </p:sp>
      <p:sp>
        <p:nvSpPr>
          <p:cNvPr id="3" name="Content Placeholder 2">
            <a:extLst>
              <a:ext uri="{FF2B5EF4-FFF2-40B4-BE49-F238E27FC236}">
                <a16:creationId xmlns:a16="http://schemas.microsoft.com/office/drawing/2014/main" id="{1A1E1C15-E63A-1298-584D-C79C72D663FB}"/>
              </a:ext>
            </a:extLst>
          </p:cNvPr>
          <p:cNvSpPr>
            <a:spLocks noGrp="1"/>
          </p:cNvSpPr>
          <p:nvPr>
            <p:ph idx="1"/>
          </p:nvPr>
        </p:nvSpPr>
        <p:spPr/>
        <p:txBody>
          <a:bodyPr/>
          <a:lstStyle/>
          <a:p>
            <a:r>
              <a:rPr lang="en-US" dirty="0"/>
              <a:t>22.6% moisture in Carrizo retained the best viability across all storage temperatures with best being at 0° C and 4 ° C (32 ° F and 39 ° F)</a:t>
            </a:r>
          </a:p>
          <a:p>
            <a:r>
              <a:rPr lang="en-US" dirty="0"/>
              <a:t>By month 5 at 0° C, viability dropped to about 30% and remained there through month 9</a:t>
            </a:r>
          </a:p>
          <a:p>
            <a:r>
              <a:rPr lang="en-US" dirty="0"/>
              <a:t>By month 5 at 4° C, viability dropped to about 60% but dropped significantly to below 10% by month 9</a:t>
            </a:r>
          </a:p>
          <a:p>
            <a:r>
              <a:rPr lang="en-US" dirty="0"/>
              <a:t>Month 10 seeds have been planted and we will do the final counts in several weeks</a:t>
            </a:r>
          </a:p>
          <a:p>
            <a:endParaRPr lang="en-US" dirty="0"/>
          </a:p>
          <a:p>
            <a:endParaRPr lang="en-US" dirty="0"/>
          </a:p>
        </p:txBody>
      </p:sp>
    </p:spTree>
    <p:extLst>
      <p:ext uri="{BB962C8B-B14F-4D97-AF65-F5344CB8AC3E}">
        <p14:creationId xmlns:p14="http://schemas.microsoft.com/office/powerpoint/2010/main" val="2880051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44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55E75-42A3-B38B-FEDB-EAABD7B1208D}"/>
              </a:ext>
            </a:extLst>
          </p:cNvPr>
          <p:cNvSpPr>
            <a:spLocks noGrp="1"/>
          </p:cNvSpPr>
          <p:nvPr>
            <p:ph type="title"/>
          </p:nvPr>
        </p:nvSpPr>
        <p:spPr/>
        <p:txBody>
          <a:bodyPr/>
          <a:lstStyle/>
          <a:p>
            <a:r>
              <a:rPr lang="en-US" dirty="0"/>
              <a:t>Discussion: Sour orange</a:t>
            </a:r>
          </a:p>
        </p:txBody>
      </p:sp>
      <p:sp>
        <p:nvSpPr>
          <p:cNvPr id="3" name="Content Placeholder 2">
            <a:extLst>
              <a:ext uri="{FF2B5EF4-FFF2-40B4-BE49-F238E27FC236}">
                <a16:creationId xmlns:a16="http://schemas.microsoft.com/office/drawing/2014/main" id="{9A883CFD-625A-AA40-69FC-DD51BF315F26}"/>
              </a:ext>
            </a:extLst>
          </p:cNvPr>
          <p:cNvSpPr>
            <a:spLocks noGrp="1"/>
          </p:cNvSpPr>
          <p:nvPr>
            <p:ph idx="1"/>
          </p:nvPr>
        </p:nvSpPr>
        <p:spPr/>
        <p:txBody>
          <a:bodyPr/>
          <a:lstStyle/>
          <a:p>
            <a:r>
              <a:rPr lang="en-US" dirty="0"/>
              <a:t>Seed moistures of 24.1% and 17.7% retained the greatest viability across all storage temperatures except for 20° C, where all treatments lost viability rapidly</a:t>
            </a:r>
          </a:p>
          <a:p>
            <a:r>
              <a:rPr lang="en-US" dirty="0"/>
              <a:t>Seed moistures of 24.1% retained up to 80% viability at 0° C and a seed moisture of 17.7% retained a viability of almost 80 % up until month 3 at 4° C </a:t>
            </a:r>
          </a:p>
          <a:p>
            <a:r>
              <a:rPr lang="en-US" dirty="0"/>
              <a:t>We will keep planting up until month 10</a:t>
            </a:r>
          </a:p>
          <a:p>
            <a:endParaRPr lang="en-US" dirty="0"/>
          </a:p>
          <a:p>
            <a:endParaRPr lang="en-US" dirty="0"/>
          </a:p>
        </p:txBody>
      </p:sp>
    </p:spTree>
    <p:extLst>
      <p:ext uri="{BB962C8B-B14F-4D97-AF65-F5344CB8AC3E}">
        <p14:creationId xmlns:p14="http://schemas.microsoft.com/office/powerpoint/2010/main" val="7438790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44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5044C-E9F7-6903-4E1D-2E3F80BF669B}"/>
              </a:ext>
            </a:extLst>
          </p:cNvPr>
          <p:cNvSpPr>
            <a:spLocks noGrp="1"/>
          </p:cNvSpPr>
          <p:nvPr>
            <p:ph type="title"/>
          </p:nvPr>
        </p:nvSpPr>
        <p:spPr/>
        <p:txBody>
          <a:bodyPr/>
          <a:lstStyle/>
          <a:p>
            <a:r>
              <a:rPr lang="en-US" dirty="0"/>
              <a:t>Conclusions (tentative)</a:t>
            </a:r>
          </a:p>
        </p:txBody>
      </p:sp>
      <p:sp>
        <p:nvSpPr>
          <p:cNvPr id="3" name="Content Placeholder 2">
            <a:extLst>
              <a:ext uri="{FF2B5EF4-FFF2-40B4-BE49-F238E27FC236}">
                <a16:creationId xmlns:a16="http://schemas.microsoft.com/office/drawing/2014/main" id="{DCBCC746-966A-7264-93BD-81CB933C6657}"/>
              </a:ext>
            </a:extLst>
          </p:cNvPr>
          <p:cNvSpPr>
            <a:spLocks noGrp="1"/>
          </p:cNvSpPr>
          <p:nvPr>
            <p:ph idx="1"/>
          </p:nvPr>
        </p:nvSpPr>
        <p:spPr/>
        <p:txBody>
          <a:bodyPr/>
          <a:lstStyle/>
          <a:p>
            <a:r>
              <a:rPr lang="en-US" dirty="0"/>
              <a:t>The higher moisture content seeds dried for either 24 hours or 32 hours across all varieties retained higher viabilities for longer times compared to the seeds dried for 48 or 72 hours</a:t>
            </a:r>
          </a:p>
          <a:p>
            <a:r>
              <a:rPr lang="en-US" dirty="0"/>
              <a:t>This further supports the storage of seeds in non-permeable bags</a:t>
            </a:r>
          </a:p>
          <a:p>
            <a:r>
              <a:rPr lang="en-US" dirty="0"/>
              <a:t>The storage temperatures that maintained the best viability were 0° C and 4 ° C (32 ° F and 39 ° F)</a:t>
            </a:r>
          </a:p>
          <a:p>
            <a:r>
              <a:rPr lang="en-US" dirty="0"/>
              <a:t>Carrizo in particular seems very sensitive to </a:t>
            </a:r>
            <a:r>
              <a:rPr lang="en-US" dirty="0" err="1"/>
              <a:t>overdrying</a:t>
            </a:r>
            <a:endParaRPr lang="en-US" dirty="0"/>
          </a:p>
          <a:p>
            <a:r>
              <a:rPr lang="en-US" dirty="0"/>
              <a:t>Sour orange seems to be the most resilient </a:t>
            </a:r>
          </a:p>
          <a:p>
            <a:endParaRPr lang="en-US" dirty="0"/>
          </a:p>
          <a:p>
            <a:endParaRPr lang="en-US" dirty="0"/>
          </a:p>
        </p:txBody>
      </p:sp>
    </p:spTree>
    <p:extLst>
      <p:ext uri="{BB962C8B-B14F-4D97-AF65-F5344CB8AC3E}">
        <p14:creationId xmlns:p14="http://schemas.microsoft.com/office/powerpoint/2010/main" val="1146982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44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BB58F-C567-F239-FCD8-1F04E7EE2822}"/>
              </a:ext>
            </a:extLst>
          </p:cNvPr>
          <p:cNvSpPr>
            <a:spLocks noGrp="1"/>
          </p:cNvSpPr>
          <p:nvPr>
            <p:ph type="title"/>
          </p:nvPr>
        </p:nvSpPr>
        <p:spPr/>
        <p:txBody>
          <a:bodyPr/>
          <a:lstStyle/>
          <a:p>
            <a:r>
              <a:rPr lang="en-US" dirty="0"/>
              <a:t>Future recommendations</a:t>
            </a:r>
          </a:p>
        </p:txBody>
      </p:sp>
      <p:sp>
        <p:nvSpPr>
          <p:cNvPr id="3" name="Content Placeholder 2">
            <a:extLst>
              <a:ext uri="{FF2B5EF4-FFF2-40B4-BE49-F238E27FC236}">
                <a16:creationId xmlns:a16="http://schemas.microsoft.com/office/drawing/2014/main" id="{092F8DC5-CE76-69DD-A308-CDF00E76C497}"/>
              </a:ext>
            </a:extLst>
          </p:cNvPr>
          <p:cNvSpPr>
            <a:spLocks noGrp="1"/>
          </p:cNvSpPr>
          <p:nvPr>
            <p:ph idx="1"/>
          </p:nvPr>
        </p:nvSpPr>
        <p:spPr/>
        <p:txBody>
          <a:bodyPr/>
          <a:lstStyle/>
          <a:p>
            <a:r>
              <a:rPr lang="en-US" dirty="0"/>
              <a:t>The results of this study contrast with a study done by King et al. 1981 in which best viability was maintained at an internal moisture of 5% at stored at -20° C (-4° F) for lemon, lime, and sour orange</a:t>
            </a:r>
          </a:p>
          <a:p>
            <a:r>
              <a:rPr lang="en-US" dirty="0"/>
              <a:t>However, it seems that lower temperatures maintain greater viability over time, as confirmed by King et al.</a:t>
            </a:r>
          </a:p>
          <a:p>
            <a:r>
              <a:rPr lang="en-US" dirty="0"/>
              <a:t>We would recommend performing a similar study to examine the effects of below-freezing temperatures on the storage of citrus seed at different moisture contents</a:t>
            </a:r>
          </a:p>
        </p:txBody>
      </p:sp>
    </p:spTree>
    <p:extLst>
      <p:ext uri="{BB962C8B-B14F-4D97-AF65-F5344CB8AC3E}">
        <p14:creationId xmlns:p14="http://schemas.microsoft.com/office/powerpoint/2010/main" val="28637541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44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F22F5-A4A3-4076-9492-D6D535270B46}"/>
              </a:ext>
            </a:extLst>
          </p:cNvPr>
          <p:cNvSpPr>
            <a:spLocks noGrp="1"/>
          </p:cNvSpPr>
          <p:nvPr>
            <p:ph type="title"/>
          </p:nvPr>
        </p:nvSpPr>
        <p:spPr/>
        <p:txBody>
          <a:bodyPr/>
          <a:lstStyle/>
          <a:p>
            <a:pPr algn="ctr"/>
            <a:r>
              <a:rPr lang="en-US" dirty="0"/>
              <a:t>Experimental design</a:t>
            </a:r>
          </a:p>
        </p:txBody>
      </p:sp>
      <p:grpSp>
        <p:nvGrpSpPr>
          <p:cNvPr id="4" name="Group 3">
            <a:extLst>
              <a:ext uri="{FF2B5EF4-FFF2-40B4-BE49-F238E27FC236}">
                <a16:creationId xmlns:a16="http://schemas.microsoft.com/office/drawing/2014/main" id="{C69DA58D-356F-D925-5D01-DF43C5996692}"/>
              </a:ext>
            </a:extLst>
          </p:cNvPr>
          <p:cNvGrpSpPr/>
          <p:nvPr/>
        </p:nvGrpSpPr>
        <p:grpSpPr>
          <a:xfrm>
            <a:off x="3766123" y="3002310"/>
            <a:ext cx="4716320" cy="886694"/>
            <a:chOff x="4328964" y="2985652"/>
            <a:chExt cx="4716320" cy="886694"/>
          </a:xfrm>
        </p:grpSpPr>
        <p:sp>
          <p:nvSpPr>
            <p:cNvPr id="6" name="Rectangle: Rounded Corners 5">
              <a:extLst>
                <a:ext uri="{FF2B5EF4-FFF2-40B4-BE49-F238E27FC236}">
                  <a16:creationId xmlns:a16="http://schemas.microsoft.com/office/drawing/2014/main" id="{B7A1876B-64A4-406F-9338-4A9C9722B02B}"/>
                </a:ext>
              </a:extLst>
            </p:cNvPr>
            <p:cNvSpPr/>
            <p:nvPr/>
          </p:nvSpPr>
          <p:spPr>
            <a:xfrm>
              <a:off x="4328964" y="2985654"/>
              <a:ext cx="1154546" cy="886691"/>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200" dirty="0"/>
                <a:t>~25 % </a:t>
              </a:r>
            </a:p>
          </p:txBody>
        </p:sp>
        <p:sp>
          <p:nvSpPr>
            <p:cNvPr id="7" name="Rectangle: Rounded Corners 6">
              <a:extLst>
                <a:ext uri="{FF2B5EF4-FFF2-40B4-BE49-F238E27FC236}">
                  <a16:creationId xmlns:a16="http://schemas.microsoft.com/office/drawing/2014/main" id="{5886A80D-E50F-431C-BCB0-8E5A2D246257}"/>
                </a:ext>
              </a:extLst>
            </p:cNvPr>
            <p:cNvSpPr/>
            <p:nvPr/>
          </p:nvSpPr>
          <p:spPr>
            <a:xfrm>
              <a:off x="7890738" y="2985652"/>
              <a:ext cx="1154546" cy="886691"/>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200" dirty="0"/>
                <a:t>~5 % </a:t>
              </a:r>
            </a:p>
          </p:txBody>
        </p:sp>
        <p:sp>
          <p:nvSpPr>
            <p:cNvPr id="8" name="Rectangle: Rounded Corners 7">
              <a:extLst>
                <a:ext uri="{FF2B5EF4-FFF2-40B4-BE49-F238E27FC236}">
                  <a16:creationId xmlns:a16="http://schemas.microsoft.com/office/drawing/2014/main" id="{E13B9191-5CD3-474B-979C-A07C9F58DCC2}"/>
                </a:ext>
              </a:extLst>
            </p:cNvPr>
            <p:cNvSpPr/>
            <p:nvPr/>
          </p:nvSpPr>
          <p:spPr>
            <a:xfrm>
              <a:off x="6707327" y="2985655"/>
              <a:ext cx="1154546" cy="886691"/>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200" dirty="0"/>
                <a:t>~10 % </a:t>
              </a:r>
            </a:p>
          </p:txBody>
        </p:sp>
        <p:sp>
          <p:nvSpPr>
            <p:cNvPr id="9" name="Rectangle: Rounded Corners 8">
              <a:extLst>
                <a:ext uri="{FF2B5EF4-FFF2-40B4-BE49-F238E27FC236}">
                  <a16:creationId xmlns:a16="http://schemas.microsoft.com/office/drawing/2014/main" id="{199B84B3-53EB-4951-B5E2-3498080A3B52}"/>
                </a:ext>
              </a:extLst>
            </p:cNvPr>
            <p:cNvSpPr/>
            <p:nvPr/>
          </p:nvSpPr>
          <p:spPr>
            <a:xfrm>
              <a:off x="5523916" y="2985653"/>
              <a:ext cx="1154546" cy="886691"/>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200" dirty="0"/>
                <a:t>~15 % </a:t>
              </a:r>
            </a:p>
          </p:txBody>
        </p:sp>
      </p:grpSp>
      <p:sp>
        <p:nvSpPr>
          <p:cNvPr id="13" name="Rectangle: Rounded Corners 12">
            <a:extLst>
              <a:ext uri="{FF2B5EF4-FFF2-40B4-BE49-F238E27FC236}">
                <a16:creationId xmlns:a16="http://schemas.microsoft.com/office/drawing/2014/main" id="{EDF7E40B-3385-4275-947C-73DEC66913EE}"/>
              </a:ext>
            </a:extLst>
          </p:cNvPr>
          <p:cNvSpPr/>
          <p:nvPr/>
        </p:nvSpPr>
        <p:spPr>
          <a:xfrm>
            <a:off x="3737258" y="4517019"/>
            <a:ext cx="1154546" cy="886691"/>
          </a:xfrm>
          <a:prstGeom prst="roundRect">
            <a:avLst/>
          </a:prstGeom>
          <a:solidFill>
            <a:schemeClr val="accent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200" dirty="0"/>
              <a:t>20 ˚C</a:t>
            </a:r>
          </a:p>
          <a:p>
            <a:pPr algn="ctr"/>
            <a:r>
              <a:rPr lang="en-US" sz="2200" dirty="0"/>
              <a:t>68 ˚F </a:t>
            </a:r>
          </a:p>
        </p:txBody>
      </p:sp>
      <p:sp>
        <p:nvSpPr>
          <p:cNvPr id="14" name="Rectangle: Rounded Corners 13">
            <a:extLst>
              <a:ext uri="{FF2B5EF4-FFF2-40B4-BE49-F238E27FC236}">
                <a16:creationId xmlns:a16="http://schemas.microsoft.com/office/drawing/2014/main" id="{98369F08-82E6-4A2F-848C-6A40D1EE29C9}"/>
              </a:ext>
            </a:extLst>
          </p:cNvPr>
          <p:cNvSpPr/>
          <p:nvPr/>
        </p:nvSpPr>
        <p:spPr>
          <a:xfrm>
            <a:off x="7299032" y="4517017"/>
            <a:ext cx="1154546" cy="886691"/>
          </a:xfrm>
          <a:prstGeom prst="roundRect">
            <a:avLst/>
          </a:prstGeom>
          <a:solidFill>
            <a:schemeClr val="accent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200" dirty="0"/>
              <a:t>0 ˚C</a:t>
            </a:r>
          </a:p>
          <a:p>
            <a:pPr algn="ctr"/>
            <a:r>
              <a:rPr lang="en-US" sz="2200" dirty="0"/>
              <a:t>32 ˚F</a:t>
            </a:r>
          </a:p>
        </p:txBody>
      </p:sp>
      <p:sp>
        <p:nvSpPr>
          <p:cNvPr id="15" name="Rectangle: Rounded Corners 14">
            <a:extLst>
              <a:ext uri="{FF2B5EF4-FFF2-40B4-BE49-F238E27FC236}">
                <a16:creationId xmlns:a16="http://schemas.microsoft.com/office/drawing/2014/main" id="{1A62ED88-0915-4E03-B55A-4E20B840DADE}"/>
              </a:ext>
            </a:extLst>
          </p:cNvPr>
          <p:cNvSpPr/>
          <p:nvPr/>
        </p:nvSpPr>
        <p:spPr>
          <a:xfrm>
            <a:off x="6115621" y="4517020"/>
            <a:ext cx="1154546" cy="886691"/>
          </a:xfrm>
          <a:prstGeom prst="roundRect">
            <a:avLst/>
          </a:prstGeom>
          <a:solidFill>
            <a:schemeClr val="accent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200" dirty="0"/>
              <a:t>4 ˚C</a:t>
            </a:r>
          </a:p>
          <a:p>
            <a:pPr algn="ctr"/>
            <a:r>
              <a:rPr lang="en-US" sz="2200" dirty="0"/>
              <a:t>39 ˚F</a:t>
            </a:r>
          </a:p>
        </p:txBody>
      </p:sp>
      <p:sp>
        <p:nvSpPr>
          <p:cNvPr id="16" name="Rectangle: Rounded Corners 15">
            <a:extLst>
              <a:ext uri="{FF2B5EF4-FFF2-40B4-BE49-F238E27FC236}">
                <a16:creationId xmlns:a16="http://schemas.microsoft.com/office/drawing/2014/main" id="{3D62AAE5-A5C4-4090-8A44-0D620A3E0DF0}"/>
              </a:ext>
            </a:extLst>
          </p:cNvPr>
          <p:cNvSpPr/>
          <p:nvPr/>
        </p:nvSpPr>
        <p:spPr>
          <a:xfrm>
            <a:off x="4932210" y="4517018"/>
            <a:ext cx="1154546" cy="886691"/>
          </a:xfrm>
          <a:prstGeom prst="roundRect">
            <a:avLst/>
          </a:prstGeom>
          <a:solidFill>
            <a:schemeClr val="accent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200" dirty="0"/>
              <a:t>10 ˚C</a:t>
            </a:r>
          </a:p>
          <a:p>
            <a:pPr algn="ctr"/>
            <a:r>
              <a:rPr lang="en-US" sz="2200" dirty="0"/>
              <a:t>50 ˚F</a:t>
            </a:r>
          </a:p>
        </p:txBody>
      </p:sp>
      <p:grpSp>
        <p:nvGrpSpPr>
          <p:cNvPr id="3" name="Group 2">
            <a:extLst>
              <a:ext uri="{FF2B5EF4-FFF2-40B4-BE49-F238E27FC236}">
                <a16:creationId xmlns:a16="http://schemas.microsoft.com/office/drawing/2014/main" id="{C2C8A6D6-11EB-CE3B-E8BC-41EC4D412919}"/>
              </a:ext>
            </a:extLst>
          </p:cNvPr>
          <p:cNvGrpSpPr/>
          <p:nvPr/>
        </p:nvGrpSpPr>
        <p:grpSpPr>
          <a:xfrm>
            <a:off x="3980655" y="1470951"/>
            <a:ext cx="4212201" cy="886761"/>
            <a:chOff x="3980655" y="1470951"/>
            <a:chExt cx="4212201" cy="886761"/>
          </a:xfrm>
        </p:grpSpPr>
        <p:sp>
          <p:nvSpPr>
            <p:cNvPr id="21" name="Rectangle: Rounded Corners 20">
              <a:extLst>
                <a:ext uri="{FF2B5EF4-FFF2-40B4-BE49-F238E27FC236}">
                  <a16:creationId xmlns:a16="http://schemas.microsoft.com/office/drawing/2014/main" id="{E572A912-D4E1-440C-95F1-9E8ED267391F}"/>
                </a:ext>
              </a:extLst>
            </p:cNvPr>
            <p:cNvSpPr/>
            <p:nvPr/>
          </p:nvSpPr>
          <p:spPr>
            <a:xfrm>
              <a:off x="3980655" y="1470951"/>
              <a:ext cx="1363591" cy="886691"/>
            </a:xfrm>
            <a:prstGeom prst="roundRect">
              <a:avLst/>
            </a:prstGeom>
            <a:solidFill>
              <a:schemeClr val="accent2"/>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Sour orange</a:t>
              </a:r>
            </a:p>
          </p:txBody>
        </p:sp>
        <p:sp>
          <p:nvSpPr>
            <p:cNvPr id="22" name="Rectangle: Rounded Corners 21">
              <a:extLst>
                <a:ext uri="{FF2B5EF4-FFF2-40B4-BE49-F238E27FC236}">
                  <a16:creationId xmlns:a16="http://schemas.microsoft.com/office/drawing/2014/main" id="{AD46BEF9-20D9-439E-9AB4-4ADBA952B444}"/>
                </a:ext>
              </a:extLst>
            </p:cNvPr>
            <p:cNvSpPr/>
            <p:nvPr/>
          </p:nvSpPr>
          <p:spPr>
            <a:xfrm>
              <a:off x="5404960" y="1470951"/>
              <a:ext cx="1363591" cy="886691"/>
            </a:xfrm>
            <a:prstGeom prst="roundRect">
              <a:avLst/>
            </a:prstGeom>
            <a:solidFill>
              <a:schemeClr val="accent2"/>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Carrizo </a:t>
              </a:r>
            </a:p>
          </p:txBody>
        </p:sp>
        <p:sp>
          <p:nvSpPr>
            <p:cNvPr id="24" name="Rectangle: Rounded Corners 23">
              <a:extLst>
                <a:ext uri="{FF2B5EF4-FFF2-40B4-BE49-F238E27FC236}">
                  <a16:creationId xmlns:a16="http://schemas.microsoft.com/office/drawing/2014/main" id="{84B4FA13-5212-4011-AB80-365ABC54B106}"/>
                </a:ext>
              </a:extLst>
            </p:cNvPr>
            <p:cNvSpPr/>
            <p:nvPr/>
          </p:nvSpPr>
          <p:spPr>
            <a:xfrm>
              <a:off x="6829265" y="1471021"/>
              <a:ext cx="1363591" cy="886691"/>
            </a:xfrm>
            <a:prstGeom prst="roundRect">
              <a:avLst/>
            </a:prstGeom>
            <a:solidFill>
              <a:schemeClr val="accent2"/>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err="1"/>
                <a:t>Rubideaux</a:t>
              </a:r>
              <a:r>
                <a:rPr lang="en-US" dirty="0"/>
                <a:t>  Trifoliate </a:t>
              </a:r>
            </a:p>
          </p:txBody>
        </p:sp>
      </p:grpSp>
      <p:sp>
        <p:nvSpPr>
          <p:cNvPr id="27" name="TextBox 26">
            <a:extLst>
              <a:ext uri="{FF2B5EF4-FFF2-40B4-BE49-F238E27FC236}">
                <a16:creationId xmlns:a16="http://schemas.microsoft.com/office/drawing/2014/main" id="{37F0A687-805A-4B12-8425-D78A06D8740D}"/>
              </a:ext>
            </a:extLst>
          </p:cNvPr>
          <p:cNvSpPr txBox="1"/>
          <p:nvPr/>
        </p:nvSpPr>
        <p:spPr>
          <a:xfrm>
            <a:off x="5869212" y="2309352"/>
            <a:ext cx="502061" cy="784830"/>
          </a:xfrm>
          <a:prstGeom prst="rect">
            <a:avLst/>
          </a:prstGeom>
          <a:noFill/>
        </p:spPr>
        <p:txBody>
          <a:bodyPr wrap="none" rtlCol="0">
            <a:spAutoFit/>
          </a:bodyPr>
          <a:lstStyle/>
          <a:p>
            <a:r>
              <a:rPr lang="en-US" sz="4500" b="1" dirty="0"/>
              <a:t>X</a:t>
            </a:r>
          </a:p>
        </p:txBody>
      </p:sp>
      <p:sp>
        <p:nvSpPr>
          <p:cNvPr id="28" name="TextBox 27">
            <a:extLst>
              <a:ext uri="{FF2B5EF4-FFF2-40B4-BE49-F238E27FC236}">
                <a16:creationId xmlns:a16="http://schemas.microsoft.com/office/drawing/2014/main" id="{F54C4052-0537-414B-BA29-EEE0D9104868}"/>
              </a:ext>
            </a:extLst>
          </p:cNvPr>
          <p:cNvSpPr txBox="1"/>
          <p:nvPr/>
        </p:nvSpPr>
        <p:spPr>
          <a:xfrm>
            <a:off x="5854780" y="3831052"/>
            <a:ext cx="502061" cy="784830"/>
          </a:xfrm>
          <a:prstGeom prst="rect">
            <a:avLst/>
          </a:prstGeom>
          <a:noFill/>
        </p:spPr>
        <p:txBody>
          <a:bodyPr wrap="none" rtlCol="0">
            <a:spAutoFit/>
          </a:bodyPr>
          <a:lstStyle/>
          <a:p>
            <a:r>
              <a:rPr lang="en-US" sz="4500" b="1" dirty="0"/>
              <a:t>X</a:t>
            </a:r>
          </a:p>
        </p:txBody>
      </p:sp>
      <p:sp>
        <p:nvSpPr>
          <p:cNvPr id="29" name="TextBox 28">
            <a:extLst>
              <a:ext uri="{FF2B5EF4-FFF2-40B4-BE49-F238E27FC236}">
                <a16:creationId xmlns:a16="http://schemas.microsoft.com/office/drawing/2014/main" id="{757F7CCA-5C5C-41B4-8F69-6D9EE23F2E63}"/>
              </a:ext>
            </a:extLst>
          </p:cNvPr>
          <p:cNvSpPr txBox="1"/>
          <p:nvPr/>
        </p:nvSpPr>
        <p:spPr>
          <a:xfrm>
            <a:off x="48625" y="1769187"/>
            <a:ext cx="1619226" cy="461665"/>
          </a:xfrm>
          <a:prstGeom prst="rect">
            <a:avLst/>
          </a:prstGeom>
          <a:noFill/>
        </p:spPr>
        <p:txBody>
          <a:bodyPr wrap="none" rtlCol="0">
            <a:spAutoFit/>
          </a:bodyPr>
          <a:lstStyle/>
          <a:p>
            <a:r>
              <a:rPr lang="en-US" sz="2400" b="1" dirty="0"/>
              <a:t>3 varieties</a:t>
            </a:r>
          </a:p>
        </p:txBody>
      </p:sp>
      <p:sp>
        <p:nvSpPr>
          <p:cNvPr id="30" name="TextBox 29">
            <a:extLst>
              <a:ext uri="{FF2B5EF4-FFF2-40B4-BE49-F238E27FC236}">
                <a16:creationId xmlns:a16="http://schemas.microsoft.com/office/drawing/2014/main" id="{F8901212-A43C-460C-B89C-02149B498ACC}"/>
              </a:ext>
            </a:extLst>
          </p:cNvPr>
          <p:cNvSpPr txBox="1"/>
          <p:nvPr/>
        </p:nvSpPr>
        <p:spPr>
          <a:xfrm>
            <a:off x="36144" y="4728508"/>
            <a:ext cx="2319866" cy="461665"/>
          </a:xfrm>
          <a:prstGeom prst="rect">
            <a:avLst/>
          </a:prstGeom>
          <a:noFill/>
        </p:spPr>
        <p:txBody>
          <a:bodyPr wrap="none" rtlCol="0">
            <a:spAutoFit/>
          </a:bodyPr>
          <a:lstStyle/>
          <a:p>
            <a:r>
              <a:rPr lang="en-US" sz="2400" b="1" dirty="0"/>
              <a:t>4 temperatures</a:t>
            </a:r>
          </a:p>
        </p:txBody>
      </p:sp>
      <p:sp>
        <p:nvSpPr>
          <p:cNvPr id="31" name="TextBox 30">
            <a:extLst>
              <a:ext uri="{FF2B5EF4-FFF2-40B4-BE49-F238E27FC236}">
                <a16:creationId xmlns:a16="http://schemas.microsoft.com/office/drawing/2014/main" id="{DD72F658-5C48-47BA-85EC-DC20780213DD}"/>
              </a:ext>
            </a:extLst>
          </p:cNvPr>
          <p:cNvSpPr txBox="1"/>
          <p:nvPr/>
        </p:nvSpPr>
        <p:spPr>
          <a:xfrm>
            <a:off x="0" y="3143102"/>
            <a:ext cx="3292248" cy="461665"/>
          </a:xfrm>
          <a:prstGeom prst="rect">
            <a:avLst/>
          </a:prstGeom>
          <a:noFill/>
        </p:spPr>
        <p:txBody>
          <a:bodyPr wrap="none" rtlCol="0">
            <a:spAutoFit/>
          </a:bodyPr>
          <a:lstStyle/>
          <a:p>
            <a:r>
              <a:rPr lang="en-US" sz="2400" b="1" dirty="0"/>
              <a:t>4 moisture treatments</a:t>
            </a:r>
          </a:p>
        </p:txBody>
      </p:sp>
    </p:spTree>
    <p:extLst>
      <p:ext uri="{BB962C8B-B14F-4D97-AF65-F5344CB8AC3E}">
        <p14:creationId xmlns:p14="http://schemas.microsoft.com/office/powerpoint/2010/main" val="13955020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44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08024-B2AC-A237-ABB9-80224259EB24}"/>
              </a:ext>
            </a:extLst>
          </p:cNvPr>
          <p:cNvSpPr>
            <a:spLocks noGrp="1"/>
          </p:cNvSpPr>
          <p:nvPr>
            <p:ph type="title"/>
          </p:nvPr>
        </p:nvSpPr>
        <p:spPr/>
        <p:txBody>
          <a:bodyPr/>
          <a:lstStyle/>
          <a:p>
            <a:r>
              <a:rPr lang="en-US" dirty="0"/>
              <a:t>Seed Drying </a:t>
            </a:r>
            <a:r>
              <a:rPr lang="en-US" dirty="0" err="1"/>
              <a:t>Methodolgy</a:t>
            </a:r>
            <a:endParaRPr lang="en-US" dirty="0"/>
          </a:p>
        </p:txBody>
      </p:sp>
      <p:sp>
        <p:nvSpPr>
          <p:cNvPr id="3" name="Content Placeholder 2">
            <a:extLst>
              <a:ext uri="{FF2B5EF4-FFF2-40B4-BE49-F238E27FC236}">
                <a16:creationId xmlns:a16="http://schemas.microsoft.com/office/drawing/2014/main" id="{7C421FA9-14DC-522A-4A4A-97A6A5600C80}"/>
              </a:ext>
            </a:extLst>
          </p:cNvPr>
          <p:cNvSpPr>
            <a:spLocks noGrp="1"/>
          </p:cNvSpPr>
          <p:nvPr>
            <p:ph idx="1"/>
          </p:nvPr>
        </p:nvSpPr>
        <p:spPr/>
        <p:txBody>
          <a:bodyPr/>
          <a:lstStyle/>
          <a:p>
            <a:r>
              <a:rPr lang="en-US" dirty="0"/>
              <a:t>A drying chamber inside of a sealed room was developed for controlled drying of seeds</a:t>
            </a:r>
          </a:p>
          <a:p>
            <a:r>
              <a:rPr lang="en-US" dirty="0"/>
              <a:t>A box with three mesh trays was used the place the seeds which included a variable speed fan attached to the bottom of the box to move air upwards through the seed</a:t>
            </a:r>
          </a:p>
          <a:p>
            <a:r>
              <a:rPr lang="en-US" dirty="0"/>
              <a:t>The chamber was also equipped with a dehumidifier and a space heater to maintain a temperature of 32 °C (90 °F) and a relative humidity of about 35% (variable)</a:t>
            </a:r>
          </a:p>
        </p:txBody>
      </p:sp>
    </p:spTree>
    <p:extLst>
      <p:ext uri="{BB962C8B-B14F-4D97-AF65-F5344CB8AC3E}">
        <p14:creationId xmlns:p14="http://schemas.microsoft.com/office/powerpoint/2010/main" val="17835525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44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EFD6E-EFC4-0B27-8930-FCBC55FED759}"/>
              </a:ext>
            </a:extLst>
          </p:cNvPr>
          <p:cNvSpPr>
            <a:spLocks noGrp="1"/>
          </p:cNvSpPr>
          <p:nvPr>
            <p:ph type="title"/>
          </p:nvPr>
        </p:nvSpPr>
        <p:spPr/>
        <p:txBody>
          <a:bodyPr/>
          <a:lstStyle/>
          <a:p>
            <a:endParaRPr lang="en-US"/>
          </a:p>
        </p:txBody>
      </p:sp>
      <p:pic>
        <p:nvPicPr>
          <p:cNvPr id="5" name="Content Placeholder 4" descr="A tray of food on a shelf&#10;&#10;Description automatically generated">
            <a:extLst>
              <a:ext uri="{FF2B5EF4-FFF2-40B4-BE49-F238E27FC236}">
                <a16:creationId xmlns:a16="http://schemas.microsoft.com/office/drawing/2014/main" id="{CF692DEE-5AD6-BE09-64CD-1890C5C6BF5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90962" y="100443"/>
            <a:ext cx="9010076" cy="6757557"/>
          </a:xfrm>
        </p:spPr>
      </p:pic>
    </p:spTree>
    <p:extLst>
      <p:ext uri="{BB962C8B-B14F-4D97-AF65-F5344CB8AC3E}">
        <p14:creationId xmlns:p14="http://schemas.microsoft.com/office/powerpoint/2010/main" val="7205972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44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47200-CF1D-1078-4B9C-B38960272059}"/>
              </a:ext>
            </a:extLst>
          </p:cNvPr>
          <p:cNvSpPr>
            <a:spLocks noGrp="1"/>
          </p:cNvSpPr>
          <p:nvPr>
            <p:ph type="title"/>
          </p:nvPr>
        </p:nvSpPr>
        <p:spPr/>
        <p:txBody>
          <a:bodyPr/>
          <a:lstStyle/>
          <a:p>
            <a:r>
              <a:rPr lang="en-US" dirty="0"/>
              <a:t>Seed Moisture Evaluation</a:t>
            </a:r>
          </a:p>
        </p:txBody>
      </p:sp>
      <p:sp>
        <p:nvSpPr>
          <p:cNvPr id="3" name="Content Placeholder 2">
            <a:extLst>
              <a:ext uri="{FF2B5EF4-FFF2-40B4-BE49-F238E27FC236}">
                <a16:creationId xmlns:a16="http://schemas.microsoft.com/office/drawing/2014/main" id="{D7243A29-BB60-F1FB-3414-227A2D33F6A5}"/>
              </a:ext>
            </a:extLst>
          </p:cNvPr>
          <p:cNvSpPr>
            <a:spLocks noGrp="1"/>
          </p:cNvSpPr>
          <p:nvPr>
            <p:ph idx="1"/>
          </p:nvPr>
        </p:nvSpPr>
        <p:spPr>
          <a:xfrm>
            <a:off x="838200" y="1825625"/>
            <a:ext cx="6548846" cy="4351338"/>
          </a:xfrm>
        </p:spPr>
        <p:txBody>
          <a:bodyPr>
            <a:normAutofit fontScale="92500" lnSpcReduction="10000"/>
          </a:bodyPr>
          <a:lstStyle/>
          <a:p>
            <a:r>
              <a:rPr lang="en-US" dirty="0"/>
              <a:t>We attempted to use seed moisture apparatus to correlate % seed moisture with 0-100 value provided by the apparatus</a:t>
            </a:r>
          </a:p>
          <a:p>
            <a:r>
              <a:rPr lang="en-US" dirty="0"/>
              <a:t>The apparatus was too inconsistent despite multiple attempts so this part of the project was abandoned</a:t>
            </a:r>
          </a:p>
          <a:p>
            <a:r>
              <a:rPr lang="en-US" dirty="0"/>
              <a:t>Therefore, following each drying event, samples of each batch was collected to determine average % seed moisture per variety and drying treatment</a:t>
            </a:r>
          </a:p>
          <a:p>
            <a:r>
              <a:rPr lang="en-US" b="1" dirty="0"/>
              <a:t>% moisture = ((initial weight-final weight)/initial weight))x100</a:t>
            </a:r>
          </a:p>
        </p:txBody>
      </p:sp>
      <p:pic>
        <p:nvPicPr>
          <p:cNvPr id="7" name="Picture 6" descr="A black and yellow device with buttons&#10;&#10;Description automatically generated">
            <a:extLst>
              <a:ext uri="{FF2B5EF4-FFF2-40B4-BE49-F238E27FC236}">
                <a16:creationId xmlns:a16="http://schemas.microsoft.com/office/drawing/2014/main" id="{5120954C-839D-5D09-040C-393ADDE61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85462" y="1796142"/>
            <a:ext cx="4354286" cy="3265715"/>
          </a:xfrm>
          <a:prstGeom prst="rect">
            <a:avLst/>
          </a:prstGeom>
        </p:spPr>
      </p:pic>
    </p:spTree>
    <p:extLst>
      <p:ext uri="{BB962C8B-B14F-4D97-AF65-F5344CB8AC3E}">
        <p14:creationId xmlns:p14="http://schemas.microsoft.com/office/powerpoint/2010/main" val="42928454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44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B205F-3F21-54A9-1734-C0404FABC81F}"/>
              </a:ext>
            </a:extLst>
          </p:cNvPr>
          <p:cNvSpPr>
            <a:spLocks noGrp="1"/>
          </p:cNvSpPr>
          <p:nvPr>
            <p:ph type="title"/>
          </p:nvPr>
        </p:nvSpPr>
        <p:spPr/>
        <p:txBody>
          <a:bodyPr/>
          <a:lstStyle/>
          <a:p>
            <a:r>
              <a:rPr lang="en-US" dirty="0"/>
              <a:t>Temperature Control</a:t>
            </a:r>
          </a:p>
        </p:txBody>
      </p:sp>
      <p:sp>
        <p:nvSpPr>
          <p:cNvPr id="3" name="Content Placeholder 2">
            <a:extLst>
              <a:ext uri="{FF2B5EF4-FFF2-40B4-BE49-F238E27FC236}">
                <a16:creationId xmlns:a16="http://schemas.microsoft.com/office/drawing/2014/main" id="{BE8C1189-28B3-5E38-2555-A3AC930EF1F1}"/>
              </a:ext>
            </a:extLst>
          </p:cNvPr>
          <p:cNvSpPr>
            <a:spLocks noGrp="1"/>
          </p:cNvSpPr>
          <p:nvPr>
            <p:ph idx="1"/>
          </p:nvPr>
        </p:nvSpPr>
        <p:spPr/>
        <p:txBody>
          <a:bodyPr/>
          <a:lstStyle/>
          <a:p>
            <a:r>
              <a:rPr lang="en-US" dirty="0"/>
              <a:t>To achieve accurate and economical temperature control, we built 4 individual incubators out of small 6.9 cubic feet, Hotpoint brand (Lowes) chest freezers using Dwyer temperature controllers</a:t>
            </a:r>
          </a:p>
          <a:p>
            <a:r>
              <a:rPr lang="en-US" dirty="0"/>
              <a:t>Incubators were accurate with in 2° C with minimal fluctuation</a:t>
            </a:r>
          </a:p>
          <a:p>
            <a:r>
              <a:rPr lang="en-US" dirty="0"/>
              <a:t>Freezer cost - $ 189</a:t>
            </a:r>
          </a:p>
          <a:p>
            <a:r>
              <a:rPr lang="en-US" dirty="0"/>
              <a:t>Controller cost - $ 118</a:t>
            </a:r>
          </a:p>
          <a:p>
            <a:r>
              <a:rPr lang="en-US" dirty="0"/>
              <a:t>Extension cord - $ 15</a:t>
            </a:r>
          </a:p>
          <a:p>
            <a:r>
              <a:rPr lang="en-US" dirty="0"/>
              <a:t>Total cost - $ 322 per incubator</a:t>
            </a:r>
          </a:p>
        </p:txBody>
      </p:sp>
    </p:spTree>
    <p:extLst>
      <p:ext uri="{BB962C8B-B14F-4D97-AF65-F5344CB8AC3E}">
        <p14:creationId xmlns:p14="http://schemas.microsoft.com/office/powerpoint/2010/main" val="33529055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44000"/>
          </a:schemeClr>
        </a:solidFill>
        <a:effectLst/>
      </p:bgPr>
    </p:bg>
    <p:spTree>
      <p:nvGrpSpPr>
        <p:cNvPr id="1" name=""/>
        <p:cNvGrpSpPr/>
        <p:nvPr/>
      </p:nvGrpSpPr>
      <p:grpSpPr>
        <a:xfrm>
          <a:off x="0" y="0"/>
          <a:ext cx="0" cy="0"/>
          <a:chOff x="0" y="0"/>
          <a:chExt cx="0" cy="0"/>
        </a:xfrm>
      </p:grpSpPr>
      <p:pic>
        <p:nvPicPr>
          <p:cNvPr id="5" name="Picture 4" descr="A hand holding a device&#10;&#10;Description automatically generated">
            <a:extLst>
              <a:ext uri="{FF2B5EF4-FFF2-40B4-BE49-F238E27FC236}">
                <a16:creationId xmlns:a16="http://schemas.microsoft.com/office/drawing/2014/main" id="{40A148B6-20EF-2902-34BA-4E5CE494CA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8413566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44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2639C-6D41-C635-B440-D115EF7A3948}"/>
              </a:ext>
            </a:extLst>
          </p:cNvPr>
          <p:cNvSpPr>
            <a:spLocks noGrp="1"/>
          </p:cNvSpPr>
          <p:nvPr>
            <p:ph type="title"/>
          </p:nvPr>
        </p:nvSpPr>
        <p:spPr/>
        <p:txBody>
          <a:bodyPr/>
          <a:lstStyle/>
          <a:p>
            <a:r>
              <a:rPr lang="en-US" dirty="0"/>
              <a:t>Seed Preparation Methodology </a:t>
            </a:r>
          </a:p>
        </p:txBody>
      </p:sp>
      <p:sp>
        <p:nvSpPr>
          <p:cNvPr id="3" name="Content Placeholder 2">
            <a:extLst>
              <a:ext uri="{FF2B5EF4-FFF2-40B4-BE49-F238E27FC236}">
                <a16:creationId xmlns:a16="http://schemas.microsoft.com/office/drawing/2014/main" id="{A42D713D-68E7-DB68-5DD5-BEDCCD941DB8}"/>
              </a:ext>
            </a:extLst>
          </p:cNvPr>
          <p:cNvSpPr>
            <a:spLocks noGrp="1"/>
          </p:cNvSpPr>
          <p:nvPr>
            <p:ph idx="1"/>
          </p:nvPr>
        </p:nvSpPr>
        <p:spPr/>
        <p:txBody>
          <a:bodyPr>
            <a:normAutofit/>
          </a:bodyPr>
          <a:lstStyle/>
          <a:p>
            <a:r>
              <a:rPr lang="en-US" dirty="0"/>
              <a:t>Freshly extracted citrus seed was purchased from a company in California</a:t>
            </a:r>
          </a:p>
          <a:p>
            <a:r>
              <a:rPr lang="en-US" dirty="0"/>
              <a:t>Fresh, wet, and untreated seeds were shipped via 2-day shipping to the Texas A&amp;M Kingsville Citrus Center </a:t>
            </a:r>
          </a:p>
          <a:p>
            <a:r>
              <a:rPr lang="en-US" dirty="0"/>
              <a:t>Immediately upon receipt the seeds were rinsed and heat-treated in 50</a:t>
            </a:r>
            <a:r>
              <a:rPr lang="en-US" sz="2800" dirty="0"/>
              <a:t>˚C water for 10 minutes</a:t>
            </a:r>
          </a:p>
          <a:p>
            <a:r>
              <a:rPr lang="en-US" dirty="0"/>
              <a:t>Seed quantity was estimated and split into 4 equal batches for drying</a:t>
            </a:r>
          </a:p>
        </p:txBody>
      </p:sp>
    </p:spTree>
    <p:extLst>
      <p:ext uri="{BB962C8B-B14F-4D97-AF65-F5344CB8AC3E}">
        <p14:creationId xmlns:p14="http://schemas.microsoft.com/office/powerpoint/2010/main" val="11421312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2782</TotalTime>
  <Words>1017</Words>
  <Application>Microsoft Office PowerPoint</Application>
  <PresentationFormat>Widescreen</PresentationFormat>
  <Paragraphs>98</Paragraphs>
  <Slides>24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Aptos</vt:lpstr>
      <vt:lpstr>Aptos Display</vt:lpstr>
      <vt:lpstr>Arial</vt:lpstr>
      <vt:lpstr>Office Theme</vt:lpstr>
      <vt:lpstr>PowerPoint Presentation</vt:lpstr>
      <vt:lpstr>Justification</vt:lpstr>
      <vt:lpstr>Experimental design</vt:lpstr>
      <vt:lpstr>Seed Drying Methodolgy</vt:lpstr>
      <vt:lpstr>PowerPoint Presentation</vt:lpstr>
      <vt:lpstr>Seed Moisture Evaluation</vt:lpstr>
      <vt:lpstr>Temperature Control</vt:lpstr>
      <vt:lpstr>PowerPoint Presentation</vt:lpstr>
      <vt:lpstr>Seed Preparation Methodology </vt:lpstr>
      <vt:lpstr>PowerPoint Presentation</vt:lpstr>
      <vt:lpstr>Methodology cont.</vt:lpstr>
      <vt:lpstr>PowerPoint Presentation</vt:lpstr>
      <vt:lpstr>Results</vt:lpstr>
      <vt:lpstr>Rubideaux trifolate</vt:lpstr>
      <vt:lpstr>PowerPoint Presentation</vt:lpstr>
      <vt:lpstr>Carrizo</vt:lpstr>
      <vt:lpstr>PowerPoint Presentation</vt:lpstr>
      <vt:lpstr>Sour orange</vt:lpstr>
      <vt:lpstr>PowerPoint Presentation</vt:lpstr>
      <vt:lpstr>Discussion: Rubideaux trifoliate</vt:lpstr>
      <vt:lpstr>Discussion: Carrizo</vt:lpstr>
      <vt:lpstr>Discussion: Sour orange</vt:lpstr>
      <vt:lpstr>Conclusions (tentative)</vt:lpstr>
      <vt:lpstr>Future recommendations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David Laughlin</dc:creator>
  <cp:lastModifiedBy>David Laughlin</cp:lastModifiedBy>
  <cp:revision>1</cp:revision>
  <dcterms:created xsi:type="dcterms:W3CDTF">2024-09-25T18:32:28Z</dcterms:created>
  <dcterms:modified xsi:type="dcterms:W3CDTF">2024-09-27T16:54:33Z</dcterms:modified>
</cp:coreProperties>
</file>